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5519" autoAdjust="0"/>
  </p:normalViewPr>
  <p:slideViewPr>
    <p:cSldViewPr snapToGrid="0">
      <p:cViewPr varScale="1">
        <p:scale>
          <a:sx n="91" d="100"/>
          <a:sy n="9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闵 Wendy" userId="81a63ece50c3cdef" providerId="LiveId" clId="{278F529C-B5FB-43D4-992B-4409B02858A7}"/>
    <pc:docChg chg="undo custSel addSld modSld">
      <pc:chgData name="闵 Wendy" userId="81a63ece50c3cdef" providerId="LiveId" clId="{278F529C-B5FB-43D4-992B-4409B02858A7}" dt="2020-01-26T15:55:40.902" v="117" actId="20577"/>
      <pc:docMkLst>
        <pc:docMk/>
      </pc:docMkLst>
      <pc:sldChg chg="addSp modSp add">
        <pc:chgData name="闵 Wendy" userId="81a63ece50c3cdef" providerId="LiveId" clId="{278F529C-B5FB-43D4-992B-4409B02858A7}" dt="2020-01-26T15:55:40.902" v="117" actId="20577"/>
        <pc:sldMkLst>
          <pc:docMk/>
          <pc:sldMk cId="4184340520" sldId="259"/>
        </pc:sldMkLst>
        <pc:spChg chg="add mod">
          <ac:chgData name="闵 Wendy" userId="81a63ece50c3cdef" providerId="LiveId" clId="{278F529C-B5FB-43D4-992B-4409B02858A7}" dt="2020-01-26T15:55:40.902" v="117" actId="20577"/>
          <ac:spMkLst>
            <pc:docMk/>
            <pc:sldMk cId="4184340520" sldId="259"/>
            <ac:spMk id="10" creationId="{70C24E75-3053-47F7-8DA4-418140DC4333}"/>
          </ac:spMkLst>
        </pc:spChg>
        <pc:spChg chg="add mod">
          <ac:chgData name="闵 Wendy" userId="81a63ece50c3cdef" providerId="LiveId" clId="{278F529C-B5FB-43D4-992B-4409B02858A7}" dt="2020-01-26T15:51:04.574" v="91" actId="1076"/>
          <ac:spMkLst>
            <pc:docMk/>
            <pc:sldMk cId="4184340520" sldId="259"/>
            <ac:spMk id="11" creationId="{898627C8-247C-42FC-A751-7CE678E8B27D}"/>
          </ac:spMkLst>
        </pc:spChg>
        <pc:spChg chg="add mod">
          <ac:chgData name="闵 Wendy" userId="81a63ece50c3cdef" providerId="LiveId" clId="{278F529C-B5FB-43D4-992B-4409B02858A7}" dt="2020-01-26T15:48:06.373" v="31" actId="1076"/>
          <ac:spMkLst>
            <pc:docMk/>
            <pc:sldMk cId="4184340520" sldId="259"/>
            <ac:spMk id="12" creationId="{19B1474D-2895-4814-ADBA-28A7836C03DD}"/>
          </ac:spMkLst>
        </pc:spChg>
        <pc:spChg chg="add mod">
          <ac:chgData name="闵 Wendy" userId="81a63ece50c3cdef" providerId="LiveId" clId="{278F529C-B5FB-43D4-992B-4409B02858A7}" dt="2020-01-26T15:48:46.716" v="52" actId="20577"/>
          <ac:spMkLst>
            <pc:docMk/>
            <pc:sldMk cId="4184340520" sldId="259"/>
            <ac:spMk id="13" creationId="{7327180D-7343-4A57-96D5-389629293BFD}"/>
          </ac:spMkLst>
        </pc:spChg>
        <pc:spChg chg="add mod">
          <ac:chgData name="闵 Wendy" userId="81a63ece50c3cdef" providerId="LiveId" clId="{278F529C-B5FB-43D4-992B-4409B02858A7}" dt="2020-01-26T15:48:59.481" v="56"/>
          <ac:spMkLst>
            <pc:docMk/>
            <pc:sldMk cId="4184340520" sldId="259"/>
            <ac:spMk id="14" creationId="{F2356BE2-2AB9-43FA-A0F4-7D12926BD692}"/>
          </ac:spMkLst>
        </pc:spChg>
        <pc:spChg chg="add mod">
          <ac:chgData name="闵 Wendy" userId="81a63ece50c3cdef" providerId="LiveId" clId="{278F529C-B5FB-43D4-992B-4409B02858A7}" dt="2020-01-26T15:50:33.277" v="86" actId="1076"/>
          <ac:spMkLst>
            <pc:docMk/>
            <pc:sldMk cId="4184340520" sldId="259"/>
            <ac:spMk id="22" creationId="{780D8EC6-416D-4FFA-A16D-4526E5563C5E}"/>
          </ac:spMkLst>
        </pc:spChg>
        <pc:cxnChg chg="add mod">
          <ac:chgData name="闵 Wendy" userId="81a63ece50c3cdef" providerId="LiveId" clId="{278F529C-B5FB-43D4-992B-4409B02858A7}" dt="2020-01-26T15:50:47.688" v="87" actId="14100"/>
          <ac:cxnSpMkLst>
            <pc:docMk/>
            <pc:sldMk cId="4184340520" sldId="259"/>
            <ac:cxnSpMk id="3" creationId="{9D7E114A-8D47-4C4C-AFC1-662F66048625}"/>
          </ac:cxnSpMkLst>
        </pc:cxnChg>
        <pc:cxnChg chg="add mod">
          <ac:chgData name="闵 Wendy" userId="81a63ece50c3cdef" providerId="LiveId" clId="{278F529C-B5FB-43D4-992B-4409B02858A7}" dt="2020-01-26T15:51:00.906" v="90" actId="14100"/>
          <ac:cxnSpMkLst>
            <pc:docMk/>
            <pc:sldMk cId="4184340520" sldId="259"/>
            <ac:cxnSpMk id="5" creationId="{2F6D8DBA-D78F-470E-8D74-1484CA981153}"/>
          </ac:cxnSpMkLst>
        </pc:cxnChg>
        <pc:cxnChg chg="add mod">
          <ac:chgData name="闵 Wendy" userId="81a63ece50c3cdef" providerId="LiveId" clId="{278F529C-B5FB-43D4-992B-4409B02858A7}" dt="2020-01-26T15:46:47.267" v="11" actId="13822"/>
          <ac:cxnSpMkLst>
            <pc:docMk/>
            <pc:sldMk cId="4184340520" sldId="259"/>
            <ac:cxnSpMk id="7" creationId="{A16B0DBA-170F-4FD6-BA2E-06CD3B7235AD}"/>
          </ac:cxnSpMkLst>
        </pc:cxnChg>
        <pc:cxnChg chg="add mod">
          <ac:chgData name="闵 Wendy" userId="81a63ece50c3cdef" providerId="LiveId" clId="{278F529C-B5FB-43D4-992B-4409B02858A7}" dt="2020-01-26T15:50:57.719" v="89" actId="14100"/>
          <ac:cxnSpMkLst>
            <pc:docMk/>
            <pc:sldMk cId="4184340520" sldId="259"/>
            <ac:cxnSpMk id="9" creationId="{13142239-8579-4A8C-90AF-90DAB2E6EF8B}"/>
          </ac:cxnSpMkLst>
        </pc:cxnChg>
        <pc:cxnChg chg="add mod">
          <ac:chgData name="闵 Wendy" userId="81a63ece50c3cdef" providerId="LiveId" clId="{278F529C-B5FB-43D4-992B-4409B02858A7}" dt="2020-01-26T15:49:48.448" v="69" actId="14100"/>
          <ac:cxnSpMkLst>
            <pc:docMk/>
            <pc:sldMk cId="4184340520" sldId="259"/>
            <ac:cxnSpMk id="16" creationId="{DA710896-7791-4500-ABD9-C0E2C1D855D4}"/>
          </ac:cxnSpMkLst>
        </pc:cxnChg>
        <pc:cxnChg chg="add mod">
          <ac:chgData name="闵 Wendy" userId="81a63ece50c3cdef" providerId="LiveId" clId="{278F529C-B5FB-43D4-992B-4409B02858A7}" dt="2020-01-26T15:50:00.538" v="71" actId="17032"/>
          <ac:cxnSpMkLst>
            <pc:docMk/>
            <pc:sldMk cId="4184340520" sldId="259"/>
            <ac:cxnSpMk id="21" creationId="{AE96610E-6B9C-4DD7-B9A1-29984CA18293}"/>
          </ac:cxnSpMkLst>
        </pc:cxnChg>
      </pc:sldChg>
    </pc:docChg>
  </pc:docChgLst>
  <pc:docChgLst>
    <pc:chgData name="闵 Wendy" userId="81a63ece50c3cdef" providerId="LiveId" clId="{336CF68C-6333-4A9C-A65C-82507A7A853A}"/>
    <pc:docChg chg="undo redo custSel addSld modSld">
      <pc:chgData name="闵 Wendy" userId="81a63ece50c3cdef" providerId="LiveId" clId="{336CF68C-6333-4A9C-A65C-82507A7A853A}" dt="2019-09-08T17:26:26.474" v="537" actId="1076"/>
      <pc:docMkLst>
        <pc:docMk/>
      </pc:docMkLst>
      <pc:sldChg chg="addSp delSp modSp add">
        <pc:chgData name="闵 Wendy" userId="81a63ece50c3cdef" providerId="LiveId" clId="{336CF68C-6333-4A9C-A65C-82507A7A853A}" dt="2019-09-08T17:26:26.474" v="537" actId="1076"/>
        <pc:sldMkLst>
          <pc:docMk/>
          <pc:sldMk cId="1542771830" sldId="258"/>
        </pc:sldMkLst>
        <pc:grpChg chg="add del mod">
          <ac:chgData name="闵 Wendy" userId="81a63ece50c3cdef" providerId="LiveId" clId="{336CF68C-6333-4A9C-A65C-82507A7A853A}" dt="2019-09-08T16:39:04.413" v="367" actId="165"/>
          <ac:grpSpMkLst>
            <pc:docMk/>
            <pc:sldMk cId="1542771830" sldId="258"/>
            <ac:grpSpMk id="29" creationId="{B1CF6C6D-C317-414F-AAB1-D43B1AC0E4E6}"/>
          </ac:grpSpMkLst>
        </pc:grpChg>
        <pc:grpChg chg="add mod">
          <ac:chgData name="闵 Wendy" userId="81a63ece50c3cdef" providerId="LiveId" clId="{336CF68C-6333-4A9C-A65C-82507A7A853A}" dt="2019-09-08T16:42:06.811" v="498" actId="164"/>
          <ac:grpSpMkLst>
            <pc:docMk/>
            <pc:sldMk cId="1542771830" sldId="258"/>
            <ac:grpSpMk id="43" creationId="{1C985536-536D-4506-9F9B-03B6893635C8}"/>
          </ac:grpSpMkLst>
        </pc:grpChg>
        <pc:picChg chg="add mod">
          <ac:chgData name="闵 Wendy" userId="81a63ece50c3cdef" providerId="LiveId" clId="{336CF68C-6333-4A9C-A65C-82507A7A853A}" dt="2019-09-08T16:42:07.309" v="499" actId="1076"/>
          <ac:picMkLst>
            <pc:docMk/>
            <pc:sldMk cId="1542771830" sldId="258"/>
            <ac:picMk id="3" creationId="{DC206AB1-DD9E-4566-A876-692A7034A61A}"/>
          </ac:picMkLst>
        </pc:picChg>
        <pc:picChg chg="add del mod modCrop">
          <ac:chgData name="闵 Wendy" userId="81a63ece50c3cdef" providerId="LiveId" clId="{336CF68C-6333-4A9C-A65C-82507A7A853A}" dt="2019-09-08T16:36:26.082" v="307" actId="478"/>
          <ac:picMkLst>
            <pc:docMk/>
            <pc:sldMk cId="1542771830" sldId="258"/>
            <ac:picMk id="5" creationId="{80F7C550-8E56-4708-8AA0-3C6D71162F42}"/>
          </ac:picMkLst>
        </pc:picChg>
        <pc:picChg chg="add del mod topLvl modCrop">
          <ac:chgData name="闵 Wendy" userId="81a63ece50c3cdef" providerId="LiveId" clId="{336CF68C-6333-4A9C-A65C-82507A7A853A}" dt="2019-09-08T16:39:10.055" v="371" actId="478"/>
          <ac:picMkLst>
            <pc:docMk/>
            <pc:sldMk cId="1542771830" sldId="258"/>
            <ac:picMk id="7" creationId="{564384E9-7230-42EC-B544-0F08048927A2}"/>
          </ac:picMkLst>
        </pc:picChg>
        <pc:picChg chg="add del mod topLvl modCrop">
          <ac:chgData name="闵 Wendy" userId="81a63ece50c3cdef" providerId="LiveId" clId="{336CF68C-6333-4A9C-A65C-82507A7A853A}" dt="2019-09-08T16:39:09.624" v="370" actId="478"/>
          <ac:picMkLst>
            <pc:docMk/>
            <pc:sldMk cId="1542771830" sldId="258"/>
            <ac:picMk id="9" creationId="{3D2B13D3-968E-45A0-9B01-01ED4611C959}"/>
          </ac:picMkLst>
        </pc:picChg>
        <pc:picChg chg="add del mod topLvl modCrop">
          <ac:chgData name="闵 Wendy" userId="81a63ece50c3cdef" providerId="LiveId" clId="{336CF68C-6333-4A9C-A65C-82507A7A853A}" dt="2019-09-08T16:39:10.531" v="372" actId="478"/>
          <ac:picMkLst>
            <pc:docMk/>
            <pc:sldMk cId="1542771830" sldId="258"/>
            <ac:picMk id="11" creationId="{6C236B0D-3B28-4AA9-8764-BCEEA9166826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13" creationId="{7E5601F1-9BBE-412B-AD30-ED4105C7933F}"/>
          </ac:picMkLst>
        </pc:picChg>
        <pc:picChg chg="add del mod topLvl modCrop">
          <ac:chgData name="闵 Wendy" userId="81a63ece50c3cdef" providerId="LiveId" clId="{336CF68C-6333-4A9C-A65C-82507A7A853A}" dt="2019-09-08T16:39:12.373" v="376" actId="478"/>
          <ac:picMkLst>
            <pc:docMk/>
            <pc:sldMk cId="1542771830" sldId="258"/>
            <ac:picMk id="14" creationId="{0F67D436-F52E-4B6F-BF66-3048691DB563}"/>
          </ac:picMkLst>
        </pc:picChg>
        <pc:picChg chg="del">
          <ac:chgData name="闵 Wendy" userId="81a63ece50c3cdef" providerId="LiveId" clId="{336CF68C-6333-4A9C-A65C-82507A7A853A}" dt="2019-09-08T16:12:53.820" v="2" actId="478"/>
          <ac:picMkLst>
            <pc:docMk/>
            <pc:sldMk cId="1542771830" sldId="258"/>
            <ac:picMk id="15" creationId="{F14FD74A-3F32-4644-9EF4-FA0DBCFC8FBC}"/>
          </ac:picMkLst>
        </pc:picChg>
        <pc:picChg chg="add del mod modCrop">
          <ac:chgData name="闵 Wendy" userId="81a63ece50c3cdef" providerId="LiveId" clId="{336CF68C-6333-4A9C-A65C-82507A7A853A}" dt="2019-09-08T16:35:08.758" v="203" actId="478"/>
          <ac:picMkLst>
            <pc:docMk/>
            <pc:sldMk cId="1542771830" sldId="258"/>
            <ac:picMk id="16" creationId="{5454D74B-FB34-4A52-93CC-68339A88F61F}"/>
          </ac:picMkLst>
        </pc:picChg>
        <pc:picChg chg="del">
          <ac:chgData name="闵 Wendy" userId="81a63ece50c3cdef" providerId="LiveId" clId="{336CF68C-6333-4A9C-A65C-82507A7A853A}" dt="2019-09-08T16:12:53.820" v="2" actId="478"/>
          <ac:picMkLst>
            <pc:docMk/>
            <pc:sldMk cId="1542771830" sldId="258"/>
            <ac:picMk id="17" creationId="{1A198B6E-F2A4-4599-9C12-2ADAEF588F92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19" creationId="{52FE1510-0BDC-41C9-AFF2-AF172EF61F47}"/>
          </ac:picMkLst>
        </pc:picChg>
        <pc:picChg chg="add del mod topLvl modCrop">
          <ac:chgData name="闵 Wendy" userId="81a63ece50c3cdef" providerId="LiveId" clId="{336CF68C-6333-4A9C-A65C-82507A7A853A}" dt="2019-09-08T16:39:11.936" v="375" actId="478"/>
          <ac:picMkLst>
            <pc:docMk/>
            <pc:sldMk cId="1542771830" sldId="258"/>
            <ac:picMk id="20" creationId="{6F651AAA-3689-4E71-B565-DB7A5ED4AE37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21" creationId="{F320B80E-7DC0-46F0-8F8A-D580CADEE69F}"/>
          </ac:picMkLst>
        </pc:picChg>
        <pc:picChg chg="add del mod topLvl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23" creationId="{0CF9AF72-317D-46FA-9F60-D92490B6472E}"/>
          </ac:picMkLst>
        </pc:picChg>
        <pc:picChg chg="add del mod topLvl modCrop">
          <ac:chgData name="闵 Wendy" userId="81a63ece50c3cdef" providerId="LiveId" clId="{336CF68C-6333-4A9C-A65C-82507A7A853A}" dt="2019-09-08T16:39:11.348" v="374" actId="478"/>
          <ac:picMkLst>
            <pc:docMk/>
            <pc:sldMk cId="1542771830" sldId="258"/>
            <ac:picMk id="25" creationId="{45C393D8-41BD-428E-8663-7ADA492628B8}"/>
          </ac:picMkLst>
        </pc:picChg>
        <pc:picChg chg="del">
          <ac:chgData name="闵 Wendy" userId="81a63ece50c3cdef" providerId="LiveId" clId="{336CF68C-6333-4A9C-A65C-82507A7A853A}" dt="2019-09-08T16:12:53.820" v="2" actId="478"/>
          <ac:picMkLst>
            <pc:docMk/>
            <pc:sldMk cId="1542771830" sldId="258"/>
            <ac:picMk id="26" creationId="{6CE3513E-A2AE-4E16-9CE0-EC600EEC6245}"/>
          </ac:picMkLst>
        </pc:picChg>
        <pc:picChg chg="add del mod topLvl modCrop">
          <ac:chgData name="闵 Wendy" userId="81a63ece50c3cdef" providerId="LiveId" clId="{336CF68C-6333-4A9C-A65C-82507A7A853A}" dt="2019-09-08T16:39:10.968" v="373" actId="478"/>
          <ac:picMkLst>
            <pc:docMk/>
            <pc:sldMk cId="1542771830" sldId="258"/>
            <ac:picMk id="28" creationId="{41AF28BA-8895-406C-A7BC-D9B6D14FE016}"/>
          </ac:picMkLst>
        </pc:picChg>
        <pc:picChg chg="add mod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31" creationId="{EE7E8753-B701-4C6A-8289-5D5B1B165DB5}"/>
          </ac:picMkLst>
        </pc:picChg>
        <pc:picChg chg="add mod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33" creationId="{4D799A28-8DCB-4A44-A235-B709AD6F6392}"/>
          </ac:picMkLst>
        </pc:picChg>
        <pc:picChg chg="add mod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35" creationId="{E42DBFB3-23D9-47DE-ABBA-C90BB3D25487}"/>
          </ac:picMkLst>
        </pc:picChg>
        <pc:picChg chg="add mod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37" creationId="{77307741-D97F-469B-A44D-B223A5EDF203}"/>
          </ac:picMkLst>
        </pc:picChg>
        <pc:picChg chg="add del mod modCrop">
          <ac:chgData name="闵 Wendy" userId="81a63ece50c3cdef" providerId="LiveId" clId="{336CF68C-6333-4A9C-A65C-82507A7A853A}" dt="2019-09-08T17:26:24.381" v="536" actId="478"/>
          <ac:picMkLst>
            <pc:docMk/>
            <pc:sldMk cId="1542771830" sldId="258"/>
            <ac:picMk id="38" creationId="{A94347AE-46B1-4F2B-A603-234F8AA18F1F}"/>
          </ac:picMkLst>
        </pc:picChg>
        <pc:picChg chg="add mod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39" creationId="{48E41904-EC01-41E1-B53A-BFC097F1CF10}"/>
          </ac:picMkLst>
        </pc:picChg>
        <pc:picChg chg="add del mod modCrop">
          <ac:chgData name="闵 Wendy" userId="81a63ece50c3cdef" providerId="LiveId" clId="{336CF68C-6333-4A9C-A65C-82507A7A853A}" dt="2019-09-08T17:26:24.381" v="536" actId="478"/>
          <ac:picMkLst>
            <pc:docMk/>
            <pc:sldMk cId="1542771830" sldId="258"/>
            <ac:picMk id="41" creationId="{47D90E36-DFCA-47DA-8418-6BAC43A72F5D}"/>
          </ac:picMkLst>
        </pc:picChg>
        <pc:picChg chg="add del mod">
          <ac:chgData name="闵 Wendy" userId="81a63ece50c3cdef" providerId="LiveId" clId="{336CF68C-6333-4A9C-A65C-82507A7A853A}" dt="2019-09-08T16:37:35.955" v="343" actId="478"/>
          <ac:picMkLst>
            <pc:docMk/>
            <pc:sldMk cId="1542771830" sldId="258"/>
            <ac:picMk id="42" creationId="{A68A0A63-ED19-49FA-A6B4-427D080598B0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44" creationId="{E4EC965F-8E4C-4B8F-AED1-1A53875CFDCB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45" creationId="{9309EEB0-D38B-4469-A923-5D9295E7F0AB}"/>
          </ac:picMkLst>
        </pc:picChg>
        <pc:picChg chg="add mod modCrop">
          <ac:chgData name="闵 Wendy" userId="81a63ece50c3cdef" providerId="LiveId" clId="{336CF68C-6333-4A9C-A65C-82507A7A853A}" dt="2019-09-08T16:42:07.900" v="517" actId="1036"/>
          <ac:picMkLst>
            <pc:docMk/>
            <pc:sldMk cId="1542771830" sldId="258"/>
            <ac:picMk id="46" creationId="{E0731FEA-EF2B-4880-BFB2-9BFCF3A0E5A0}"/>
          </ac:picMkLst>
        </pc:picChg>
        <pc:picChg chg="del">
          <ac:chgData name="闵 Wendy" userId="81a63ece50c3cdef" providerId="LiveId" clId="{336CF68C-6333-4A9C-A65C-82507A7A853A}" dt="2019-09-08T16:12:53.820" v="2" actId="478"/>
          <ac:picMkLst>
            <pc:docMk/>
            <pc:sldMk cId="1542771830" sldId="258"/>
            <ac:picMk id="49" creationId="{A8CDCA4E-7165-4B41-9833-8B377ADE0E20}"/>
          </ac:picMkLst>
        </pc:picChg>
        <pc:picChg chg="add mod modCrop">
          <ac:chgData name="闵 Wendy" userId="81a63ece50c3cdef" providerId="LiveId" clId="{336CF68C-6333-4A9C-A65C-82507A7A853A}" dt="2019-09-08T16:42:06.811" v="498" actId="164"/>
          <ac:picMkLst>
            <pc:docMk/>
            <pc:sldMk cId="1542771830" sldId="258"/>
            <ac:picMk id="50" creationId="{F0C107B7-5548-4631-ADC0-31CAAF1CC13A}"/>
          </ac:picMkLst>
        </pc:picChg>
        <pc:picChg chg="add mod">
          <ac:chgData name="闵 Wendy" userId="81a63ece50c3cdef" providerId="LiveId" clId="{336CF68C-6333-4A9C-A65C-82507A7A853A}" dt="2019-09-08T17:26:26.474" v="537" actId="1076"/>
          <ac:picMkLst>
            <pc:docMk/>
            <pc:sldMk cId="1542771830" sldId="258"/>
            <ac:picMk id="52" creationId="{F5266E1D-26C9-4E20-B691-0AAD674FC6D3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53" creationId="{D489042F-9F43-4BB7-805F-73C499EDF7D3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54" creationId="{9969A2D5-53A8-42CA-ADF4-304B4AA9814C}"/>
          </ac:picMkLst>
        </pc:picChg>
        <pc:picChg chg="del">
          <ac:chgData name="闵 Wendy" userId="81a63ece50c3cdef" providerId="LiveId" clId="{336CF68C-6333-4A9C-A65C-82507A7A853A}" dt="2019-09-08T16:12:50.733" v="1" actId="478"/>
          <ac:picMkLst>
            <pc:docMk/>
            <pc:sldMk cId="1542771830" sldId="258"/>
            <ac:picMk id="55" creationId="{88038116-990A-4FBF-A712-1815041071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8847A-F43F-4289-A9F9-79AD4768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8A9CB9-BD9D-4D4F-83D1-4B3481D2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60FCE-96FC-4FA0-AF68-3878A10A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373FF-24DB-464E-ACA4-04CED2C6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99FB-0BE7-4E6A-9615-7804A9E7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05F5A-0A18-4F16-99FE-A7CA4F58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88FDB-ACFD-4EC6-9569-1668AF6A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0710E-818A-498C-AE42-EFFC0143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78B7A-E50F-46A4-AFAA-8134D3E8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08B5E-95FF-415B-A481-EE57DCE7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9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F7A313-6479-4887-BC19-282F6DB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83870-5ADC-4193-8BB5-B83B761C0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04FD3-9611-4C75-9B96-C145EF49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768C-65A4-4F23-AFC7-CEA40911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C001D-03CF-4984-BBBE-224938FC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1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A7E0-F9D9-47CC-AEA0-CAB3B249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003E4-1DEA-419F-BE7C-0F95DBF3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700C0-E064-4D59-BF35-6DA1B94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E6390-0367-40DF-8320-6B641262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7A74-B9D4-428E-80A5-754A9B9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70DD-C945-4B31-8D78-8F12BDCE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B54CD-83C4-48E8-8DC2-B240BE9C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4BF83-1F6F-4544-857A-CDAE194F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46CC6-848C-4DDF-BE08-2E8F1D8C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D3ECF-124B-4B74-9702-3033520D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15D3-F685-4F45-835D-845BB633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163AA-C982-408D-9055-04CEC9AB5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33B59-669E-419C-952A-2261FB5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6D445-93B5-4D58-B1F4-4EA65D63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F9E3B-26C7-465D-9B26-81E5C430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0E614-0945-4946-9D95-0E621E0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5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66DF-B4D5-48A2-82D3-69D11F2B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8C390-1C2C-4985-8142-CCD80D49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85197-0438-4DE5-BB56-8C0F5558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CEA8D-AD60-476B-9E38-EA05E2773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7F4B0F-A5A6-42A8-8EB4-9C8C40F1E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B8C6AD-312C-4471-A146-4BD0ABA7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B867E8-F55A-4D46-B48D-CD4C972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400B4-D118-401F-925A-46D288FD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7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7267-AFB6-4204-BB7A-F0285DC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C4BED6-EF2B-4BCD-A54E-D057B279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875AB-81A5-4C85-AEAF-FD1CF55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DED43-B83E-4550-A22E-FA73F822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5F77F6-8BF6-43BD-A665-1158C819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2E747-9032-49B6-AE1D-29455DE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3AAB7-B3BB-4AAE-B596-B1A6D451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5C517-D6F7-4998-988E-6050969A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7D74C-1079-4A9C-840A-1339446C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12261-D022-4434-84EF-7616995D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B308C-F2EA-4038-980B-DC909529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6275A-D94E-4160-9238-2C1A697B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67F0B3-E9AD-4CE5-AD30-AA524F31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BA911-66BB-4809-ABAE-D184211F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240F5-7ABC-443E-8E1A-0B371E060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D8ABD-5729-47FF-A0FE-9202EACB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75B63-F787-417F-9051-8091E88F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0C476-7151-493F-A512-039D9647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9A6F8-E3A3-473A-8123-33881D5E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92DFE-AA7A-4556-80DF-472F7CA6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72357-C034-4811-8BBF-1A5A319F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80127-19AB-48EC-A744-43C295D4A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DB0B-4753-49D0-BA25-0F2554B5D32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D2EB6-3D15-4B47-9032-9BF815D5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EB911-55F5-4DA6-849D-95C4B5850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9F32-598C-4318-9D47-A1782EE8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A198B6E-F2A4-4599-9C12-2ADAEF58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78" b="-1"/>
          <a:stretch/>
        </p:blipFill>
        <p:spPr>
          <a:xfrm>
            <a:off x="8369269" y="8003942"/>
            <a:ext cx="1956997" cy="2632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20B80E-7DC0-46F0-8F8A-D580CADEE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486" y="374643"/>
            <a:ext cx="2798376" cy="50982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E3513E-A2AE-4E16-9CE0-EC600EEC62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7" t="62375" r="48494" b="23387"/>
          <a:stretch/>
        </p:blipFill>
        <p:spPr>
          <a:xfrm>
            <a:off x="5995548" y="8135588"/>
            <a:ext cx="62610" cy="1621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14FD74A-3F32-4644-9EF4-FA0DBCFC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42" t="-3306" r="-1407" b="214"/>
          <a:stretch/>
        </p:blipFill>
        <p:spPr>
          <a:xfrm>
            <a:off x="6671915" y="7086973"/>
            <a:ext cx="2173227" cy="117396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8CDCA4E-7165-4B41-9833-8B377ADE0E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28" t="26982" r="-10066" b="39232"/>
          <a:stretch/>
        </p:blipFill>
        <p:spPr>
          <a:xfrm>
            <a:off x="3704660" y="7543209"/>
            <a:ext cx="2391340" cy="38473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4EC965F-8E4C-4B8F-AED1-1A53875CFD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1" t="24027" r="55349" b="60936"/>
          <a:stretch/>
        </p:blipFill>
        <p:spPr>
          <a:xfrm>
            <a:off x="5314883" y="5306794"/>
            <a:ext cx="462785" cy="20383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309EEB0-D38B-4469-A923-5D9295E7F0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1" t="24027" r="55349" b="60936"/>
          <a:stretch/>
        </p:blipFill>
        <p:spPr>
          <a:xfrm rot="7419323">
            <a:off x="4686930" y="5310287"/>
            <a:ext cx="462785" cy="2038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FE1510-0BDC-41C9-AFF2-AF172EF61F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" b="76707"/>
          <a:stretch/>
        </p:blipFill>
        <p:spPr>
          <a:xfrm>
            <a:off x="4035275" y="5510630"/>
            <a:ext cx="2973716" cy="2462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5601F1-9BBE-412B-AD30-ED4105C793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3" b="301"/>
          <a:stretch/>
        </p:blipFill>
        <p:spPr>
          <a:xfrm>
            <a:off x="4035275" y="223768"/>
            <a:ext cx="2360303" cy="508302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489042F-9F43-4BB7-805F-73C499EDF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26982" r="94794" b="39232"/>
          <a:stretch/>
        </p:blipFill>
        <p:spPr>
          <a:xfrm>
            <a:off x="4202735" y="5306794"/>
            <a:ext cx="508230" cy="19236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969A2D5-53A8-42CA-ADF4-304B4AA98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26982" r="94794" b="39232"/>
          <a:stretch/>
        </p:blipFill>
        <p:spPr>
          <a:xfrm>
            <a:off x="4669085" y="5307956"/>
            <a:ext cx="244556" cy="9256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8038116-990A-4FBF-A712-1815041071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26982" r="94794" b="39232"/>
          <a:stretch/>
        </p:blipFill>
        <p:spPr>
          <a:xfrm rot="2962016">
            <a:off x="4772100" y="5345880"/>
            <a:ext cx="61218" cy="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0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206AB1-DD9E-4566-A876-692A7034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5" y="3321784"/>
            <a:ext cx="7520113" cy="33281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F9AF72-317D-46FA-9F60-D92490B64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9" b="52843"/>
          <a:stretch/>
        </p:blipFill>
        <p:spPr>
          <a:xfrm>
            <a:off x="2646375" y="3324867"/>
            <a:ext cx="1370981" cy="156946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E7E8753-B701-4C6A-8289-5D5B1B165D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2" t="47278" r="38584" b="5864"/>
          <a:stretch/>
        </p:blipFill>
        <p:spPr>
          <a:xfrm>
            <a:off x="5540684" y="4902723"/>
            <a:ext cx="1426129" cy="155952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8E41904-EC01-41E1-B53A-BFC097F1C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47847" r="77350" b="948"/>
          <a:stretch/>
        </p:blipFill>
        <p:spPr>
          <a:xfrm>
            <a:off x="1096577" y="4919501"/>
            <a:ext cx="1498907" cy="170416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D799A28-8DCB-4A44-A235-B709AD6F6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6" r="38949" b="52844"/>
          <a:stretch/>
        </p:blipFill>
        <p:spPr>
          <a:xfrm>
            <a:off x="3995568" y="4832401"/>
            <a:ext cx="1484854" cy="156946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42DBFB3-23D9-47DE-ABBA-C90BB3D25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1" r="19314" b="52842"/>
          <a:stretch/>
        </p:blipFill>
        <p:spPr>
          <a:xfrm>
            <a:off x="2612262" y="4834559"/>
            <a:ext cx="1426129" cy="156946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0731FEA-EF2B-4880-BFB2-9BFCF3A0E5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46220" r="77338" b="6188"/>
          <a:stretch/>
        </p:blipFill>
        <p:spPr>
          <a:xfrm>
            <a:off x="4041620" y="3335532"/>
            <a:ext cx="1484854" cy="158396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7307741-D97F-469B-A44D-B223A5EDF2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r="77757" b="52843"/>
          <a:stretch/>
        </p:blipFill>
        <p:spPr>
          <a:xfrm>
            <a:off x="1106675" y="3321748"/>
            <a:ext cx="1453714" cy="156946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0C107B7-5548-4631-ADC0-31CAAF1CC1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46652" r="78333" b="6192"/>
          <a:stretch/>
        </p:blipFill>
        <p:spPr>
          <a:xfrm>
            <a:off x="6978456" y="4884443"/>
            <a:ext cx="1410415" cy="156941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5266E1D-26C9-4E20-B691-0AAD674FC6D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48" y="135370"/>
            <a:ext cx="7393808" cy="3130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7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D7E114A-8D47-4C4C-AFC1-662F66048625}"/>
              </a:ext>
            </a:extLst>
          </p:cNvPr>
          <p:cNvCxnSpPr>
            <a:cxnSpLocks/>
          </p:cNvCxnSpPr>
          <p:nvPr/>
        </p:nvCxnSpPr>
        <p:spPr>
          <a:xfrm flipH="1" flipV="1">
            <a:off x="1392571" y="2642532"/>
            <a:ext cx="1" cy="220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F6D8DBA-D78F-470E-8D74-1484CA981153}"/>
              </a:ext>
            </a:extLst>
          </p:cNvPr>
          <p:cNvCxnSpPr>
            <a:cxnSpLocks/>
          </p:cNvCxnSpPr>
          <p:nvPr/>
        </p:nvCxnSpPr>
        <p:spPr>
          <a:xfrm flipV="1">
            <a:off x="1392572" y="4840665"/>
            <a:ext cx="3825380" cy="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6B0DBA-170F-4FD6-BA2E-06CD3B7235AD}"/>
              </a:ext>
            </a:extLst>
          </p:cNvPr>
          <p:cNvCxnSpPr/>
          <p:nvPr/>
        </p:nvCxnSpPr>
        <p:spPr>
          <a:xfrm flipV="1">
            <a:off x="2265028" y="3573710"/>
            <a:ext cx="1115735" cy="1275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142239-8579-4A8C-90AF-90DAB2E6EF8B}"/>
              </a:ext>
            </a:extLst>
          </p:cNvPr>
          <p:cNvCxnSpPr>
            <a:cxnSpLocks/>
          </p:cNvCxnSpPr>
          <p:nvPr/>
        </p:nvCxnSpPr>
        <p:spPr>
          <a:xfrm>
            <a:off x="3380763" y="3573710"/>
            <a:ext cx="1661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C24E75-3053-47F7-8DA4-418140DC4333}"/>
                  </a:ext>
                </a:extLst>
              </p:cNvPr>
              <p:cNvSpPr txBox="1"/>
              <p:nvPr/>
            </p:nvSpPr>
            <p:spPr>
              <a:xfrm>
                <a:off x="1126312" y="2252336"/>
                <a:ext cx="657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dirty="0" smtClean="0"/>
                        <m:t>α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C24E75-3053-47F7-8DA4-418140DC4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12" y="2252336"/>
                <a:ext cx="65755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98627C8-247C-42FC-A751-7CE678E8B27D}"/>
              </a:ext>
            </a:extLst>
          </p:cNvPr>
          <p:cNvSpPr txBox="1"/>
          <p:nvPr/>
        </p:nvSpPr>
        <p:spPr>
          <a:xfrm>
            <a:off x="5241995" y="466417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B1474D-2895-4814-ADBA-28A7836C03DD}"/>
              </a:ext>
            </a:extLst>
          </p:cNvPr>
          <p:cNvSpPr txBox="1"/>
          <p:nvPr/>
        </p:nvSpPr>
        <p:spPr>
          <a:xfrm>
            <a:off x="1239324" y="4807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327180D-7343-4A57-96D5-389629293BFD}"/>
                  </a:ext>
                </a:extLst>
              </p:cNvPr>
              <p:cNvSpPr txBox="1"/>
              <p:nvPr/>
            </p:nvSpPr>
            <p:spPr>
              <a:xfrm>
                <a:off x="2111783" y="4807109"/>
                <a:ext cx="46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327180D-7343-4A57-96D5-389629293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83" y="4807109"/>
                <a:ext cx="4622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56BE2-2AB9-43FA-A0F4-7D12926BD692}"/>
                  </a:ext>
                </a:extLst>
              </p:cNvPr>
              <p:cNvSpPr txBox="1"/>
              <p:nvPr/>
            </p:nvSpPr>
            <p:spPr>
              <a:xfrm>
                <a:off x="3155386" y="4807109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56BE2-2AB9-43FA-A0F4-7D12926B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86" y="4807109"/>
                <a:ext cx="4675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710896-7791-4500-ABD9-C0E2C1D855D4}"/>
              </a:ext>
            </a:extLst>
          </p:cNvPr>
          <p:cNvCxnSpPr>
            <a:cxnSpLocks/>
          </p:cNvCxnSpPr>
          <p:nvPr/>
        </p:nvCxnSpPr>
        <p:spPr>
          <a:xfrm>
            <a:off x="3389168" y="3573710"/>
            <a:ext cx="0" cy="1266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96610E-6B9C-4DD7-B9A1-29984CA18293}"/>
              </a:ext>
            </a:extLst>
          </p:cNvPr>
          <p:cNvCxnSpPr/>
          <p:nvPr/>
        </p:nvCxnSpPr>
        <p:spPr>
          <a:xfrm flipH="1">
            <a:off x="1392571" y="3573710"/>
            <a:ext cx="19881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80D8EC6-416D-4FFA-A16D-4526E5563C5E}"/>
                  </a:ext>
                </a:extLst>
              </p:cNvPr>
              <p:cNvSpPr txBox="1"/>
              <p:nvPr/>
            </p:nvSpPr>
            <p:spPr>
              <a:xfrm>
                <a:off x="988486" y="3284290"/>
                <a:ext cx="50167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80D8EC6-416D-4FFA-A16D-4526E556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86" y="3284290"/>
                <a:ext cx="501676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闵 Wendy</dc:creator>
  <cp:lastModifiedBy>闵 Wendy</cp:lastModifiedBy>
  <cp:revision>10</cp:revision>
  <dcterms:created xsi:type="dcterms:W3CDTF">2019-09-03T14:51:03Z</dcterms:created>
  <dcterms:modified xsi:type="dcterms:W3CDTF">2020-01-26T15:55:43Z</dcterms:modified>
</cp:coreProperties>
</file>