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74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闵 Wendy" userId="81a63ece50c3cdef" providerId="LiveId" clId="{8037A0C2-2562-4325-BEFF-95C79231FFCD}"/>
    <pc:docChg chg="undo custSel addSld delSld modSld sldOrd">
      <pc:chgData name="闵 Wendy" userId="81a63ece50c3cdef" providerId="LiveId" clId="{8037A0C2-2562-4325-BEFF-95C79231FFCD}" dt="2020-02-22T09:45:01.544" v="802" actId="732"/>
      <pc:docMkLst>
        <pc:docMk/>
      </pc:docMkLst>
      <pc:sldChg chg="delSp modSp">
        <pc:chgData name="闵 Wendy" userId="81a63ece50c3cdef" providerId="LiveId" clId="{8037A0C2-2562-4325-BEFF-95C79231FFCD}" dt="2020-02-22T09:28:33.858" v="477" actId="20577"/>
        <pc:sldMkLst>
          <pc:docMk/>
          <pc:sldMk cId="3744227040" sldId="256"/>
        </pc:sldMkLst>
        <pc:spChg chg="mod">
          <ac:chgData name="闵 Wendy" userId="81a63ece50c3cdef" providerId="LiveId" clId="{8037A0C2-2562-4325-BEFF-95C79231FFCD}" dt="2020-02-22T09:28:33.858" v="477" actId="20577"/>
          <ac:spMkLst>
            <pc:docMk/>
            <pc:sldMk cId="3744227040" sldId="256"/>
            <ac:spMk id="2" creationId="{E58782F2-1F2E-4BF8-B62A-E793F4C64826}"/>
          </ac:spMkLst>
        </pc:spChg>
        <pc:picChg chg="del">
          <ac:chgData name="闵 Wendy" userId="81a63ece50c3cdef" providerId="LiveId" clId="{8037A0C2-2562-4325-BEFF-95C79231FFCD}" dt="2020-02-21T16:41:56.925" v="0" actId="478"/>
          <ac:picMkLst>
            <pc:docMk/>
            <pc:sldMk cId="3744227040" sldId="256"/>
            <ac:picMk id="7" creationId="{2D9EEC78-2703-4ADF-8CA1-6E02700D4DE9}"/>
          </ac:picMkLst>
        </pc:picChg>
      </pc:sldChg>
      <pc:sldChg chg="addSp delSp modSp">
        <pc:chgData name="闵 Wendy" userId="81a63ece50c3cdef" providerId="LiveId" clId="{8037A0C2-2562-4325-BEFF-95C79231FFCD}" dt="2020-02-21T16:53:02.117" v="128" actId="164"/>
        <pc:sldMkLst>
          <pc:docMk/>
          <pc:sldMk cId="616095238" sldId="257"/>
        </pc:sldMkLst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7" creationId="{404DA63B-8FAA-474E-90B2-E06B8CE9CB25}"/>
          </ac:grpSpMkLst>
        </pc:grpChg>
        <pc:grpChg chg="add del mod">
          <ac:chgData name="闵 Wendy" userId="81a63ece50c3cdef" providerId="LiveId" clId="{8037A0C2-2562-4325-BEFF-95C79231FFCD}" dt="2020-02-21T16:52:24.789" v="123" actId="478"/>
          <ac:grpSpMkLst>
            <pc:docMk/>
            <pc:sldMk cId="616095238" sldId="257"/>
            <ac:grpSpMk id="8" creationId="{7E297B1A-DCE9-4786-9A27-270AF1BA5CCF}"/>
          </ac:grpSpMkLst>
        </pc:grpChg>
        <pc:grpChg chg="add mod">
          <ac:chgData name="闵 Wendy" userId="81a63ece50c3cdef" providerId="LiveId" clId="{8037A0C2-2562-4325-BEFF-95C79231FFCD}" dt="2020-02-21T16:53:02.117" v="128" actId="164"/>
          <ac:grpSpMkLst>
            <pc:docMk/>
            <pc:sldMk cId="616095238" sldId="257"/>
            <ac:grpSpMk id="13" creationId="{F88B41E2-92DD-4910-B0B9-4EF03AC56D88}"/>
          </ac:grpSpMkLst>
        </pc:grpChg>
        <pc:picChg chg="mod modCrop">
          <ac:chgData name="闵 Wendy" userId="81a63ece50c3cdef" providerId="LiveId" clId="{8037A0C2-2562-4325-BEFF-95C79231FFCD}" dt="2020-02-21T16:46:01.494" v="111" actId="732"/>
          <ac:picMkLst>
            <pc:docMk/>
            <pc:sldMk cId="616095238" sldId="257"/>
            <ac:picMk id="2" creationId="{802D2417-02C9-496C-B79E-D9D7118429F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3" creationId="{BEDEDE35-83D3-4E4A-BD7C-5B61DFC40733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4" creationId="{A0BF4E73-2B22-4FF6-9C77-884CAAD03C1E}"/>
          </ac:picMkLst>
        </pc:picChg>
        <pc:picChg chg="mod">
          <ac:chgData name="闵 Wendy" userId="81a63ece50c3cdef" providerId="LiveId" clId="{8037A0C2-2562-4325-BEFF-95C79231FFCD}" dt="2020-02-21T16:45:12.073" v="109" actId="164"/>
          <ac:picMkLst>
            <pc:docMk/>
            <pc:sldMk cId="616095238" sldId="257"/>
            <ac:picMk id="6" creationId="{42CC2FBE-4EA2-4505-B1E1-93BCD1C1E99F}"/>
          </ac:picMkLst>
        </pc:picChg>
        <pc:picChg chg="mod topLvl modCrop">
          <ac:chgData name="闵 Wendy" userId="81a63ece50c3cdef" providerId="LiveId" clId="{8037A0C2-2562-4325-BEFF-95C79231FFCD}" dt="2020-02-21T16:53:02.117" v="128" actId="164"/>
          <ac:picMkLst>
            <pc:docMk/>
            <pc:sldMk cId="616095238" sldId="257"/>
            <ac:picMk id="9" creationId="{AAC8B301-3ADC-4CBB-91BA-8EC334976DCB}"/>
          </ac:picMkLst>
        </pc:picChg>
        <pc:picChg chg="del">
          <ac:chgData name="闵 Wendy" userId="81a63ece50c3cdef" providerId="LiveId" clId="{8037A0C2-2562-4325-BEFF-95C79231FFCD}" dt="2020-02-21T16:52:19.592" v="121" actId="478"/>
          <ac:picMkLst>
            <pc:docMk/>
            <pc:sldMk cId="616095238" sldId="257"/>
            <ac:picMk id="10" creationId="{5A015543-ED7A-41B5-8753-8909D35456A5}"/>
          </ac:picMkLst>
        </pc:picChg>
        <pc:picChg chg="del topLvl">
          <ac:chgData name="闵 Wendy" userId="81a63ece50c3cdef" providerId="LiveId" clId="{8037A0C2-2562-4325-BEFF-95C79231FFCD}" dt="2020-02-21T16:52:24.789" v="123" actId="478"/>
          <ac:picMkLst>
            <pc:docMk/>
            <pc:sldMk cId="616095238" sldId="257"/>
            <ac:picMk id="11" creationId="{B7D67DD3-51AE-4212-AC08-E7ED004BFB58}"/>
          </ac:picMkLst>
        </pc:picChg>
        <pc:picChg chg="del">
          <ac:chgData name="闵 Wendy" userId="81a63ece50c3cdef" providerId="LiveId" clId="{8037A0C2-2562-4325-BEFF-95C79231FFCD}" dt="2020-02-21T16:52:21.609" v="122" actId="478"/>
          <ac:picMkLst>
            <pc:docMk/>
            <pc:sldMk cId="616095238" sldId="257"/>
            <ac:picMk id="12" creationId="{8611BBA6-0CA6-410B-AD78-59773E7C5D8B}"/>
          </ac:picMkLst>
        </pc:picChg>
      </pc:sldChg>
      <pc:sldChg chg="addSp delSp modSp add">
        <pc:chgData name="闵 Wendy" userId="81a63ece50c3cdef" providerId="LiveId" clId="{8037A0C2-2562-4325-BEFF-95C79231FFCD}" dt="2020-02-22T09:45:01.544" v="802" actId="732"/>
        <pc:sldMkLst>
          <pc:docMk/>
          <pc:sldMk cId="1235807900" sldId="258"/>
        </pc:sldMkLst>
        <pc:picChg chg="add del">
          <ac:chgData name="闵 Wendy" userId="81a63ece50c3cdef" providerId="LiveId" clId="{8037A0C2-2562-4325-BEFF-95C79231FFCD}" dt="2020-02-21T16:43:02.107" v="67" actId="478"/>
          <ac:picMkLst>
            <pc:docMk/>
            <pc:sldMk cId="1235807900" sldId="258"/>
            <ac:picMk id="2" creationId="{D74DD71A-9431-4ADC-8818-745BE6D647F0}"/>
          </ac:picMkLst>
        </pc:picChg>
        <pc:picChg chg="add del">
          <ac:chgData name="闵 Wendy" userId="81a63ece50c3cdef" providerId="LiveId" clId="{8037A0C2-2562-4325-BEFF-95C79231FFCD}" dt="2020-02-21T16:43:06.346" v="69" actId="478"/>
          <ac:picMkLst>
            <pc:docMk/>
            <pc:sldMk cId="1235807900" sldId="258"/>
            <ac:picMk id="3" creationId="{ABEA70AE-1833-4D2D-A2BF-B01908F3685C}"/>
          </ac:picMkLst>
        </pc:picChg>
        <pc:picChg chg="add del">
          <ac:chgData name="闵 Wendy" userId="81a63ece50c3cdef" providerId="LiveId" clId="{8037A0C2-2562-4325-BEFF-95C79231FFCD}" dt="2020-02-21T16:43:04.393" v="68" actId="478"/>
          <ac:picMkLst>
            <pc:docMk/>
            <pc:sldMk cId="1235807900" sldId="258"/>
            <ac:picMk id="4" creationId="{E0A3BDB6-F391-4C27-9E61-3C138DE8B5ED}"/>
          </ac:picMkLst>
        </pc:picChg>
        <pc:picChg chg="add mod modCrop">
          <ac:chgData name="闵 Wendy" userId="81a63ece50c3cdef" providerId="LiveId" clId="{8037A0C2-2562-4325-BEFF-95C79231FFCD}" dt="2020-02-22T09:45:01.544" v="802" actId="732"/>
          <ac:picMkLst>
            <pc:docMk/>
            <pc:sldMk cId="1235807900" sldId="258"/>
            <ac:picMk id="5" creationId="{A96913B1-0327-44E0-A0D2-A251A658806E}"/>
          </ac:picMkLst>
        </pc:picChg>
        <pc:picChg chg="add del mod">
          <ac:chgData name="闵 Wendy" userId="81a63ece50c3cdef" providerId="LiveId" clId="{8037A0C2-2562-4325-BEFF-95C79231FFCD}" dt="2020-02-21T16:53:39.437" v="134"/>
          <ac:picMkLst>
            <pc:docMk/>
            <pc:sldMk cId="1235807900" sldId="258"/>
            <ac:picMk id="6" creationId="{BCA64880-3749-40DA-8D9C-A9E959D17B70}"/>
          </ac:picMkLst>
        </pc:picChg>
      </pc:sldChg>
      <pc:sldChg chg="modSp add">
        <pc:chgData name="闵 Wendy" userId="81a63ece50c3cdef" providerId="LiveId" clId="{8037A0C2-2562-4325-BEFF-95C79231FFCD}" dt="2020-02-21T16:42:55.322" v="66" actId="20577"/>
        <pc:sldMkLst>
          <pc:docMk/>
          <pc:sldMk cId="1373474715" sldId="259"/>
        </pc:sldMkLst>
        <pc:spChg chg="mod">
          <ac:chgData name="闵 Wendy" userId="81a63ece50c3cdef" providerId="LiveId" clId="{8037A0C2-2562-4325-BEFF-95C79231FFCD}" dt="2020-02-21T16:42:55.322" v="66" actId="20577"/>
          <ac:spMkLst>
            <pc:docMk/>
            <pc:sldMk cId="1373474715" sldId="259"/>
            <ac:spMk id="2" creationId="{B6BD9B56-F42E-440C-8ED7-8962DA5D6BCE}"/>
          </ac:spMkLst>
        </pc:spChg>
      </pc:sldChg>
      <pc:sldChg chg="modSp add">
        <pc:chgData name="闵 Wendy" userId="81a63ece50c3cdef" providerId="LiveId" clId="{8037A0C2-2562-4325-BEFF-95C79231FFCD}" dt="2020-02-21T16:43:19.346" v="83" actId="20577"/>
        <pc:sldMkLst>
          <pc:docMk/>
          <pc:sldMk cId="3877691727" sldId="260"/>
        </pc:sldMkLst>
        <pc:spChg chg="mod">
          <ac:chgData name="闵 Wendy" userId="81a63ece50c3cdef" providerId="LiveId" clId="{8037A0C2-2562-4325-BEFF-95C79231FFCD}" dt="2020-02-21T16:43:19.346" v="83" actId="20577"/>
          <ac:spMkLst>
            <pc:docMk/>
            <pc:sldMk cId="3877691727" sldId="26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3:50.788" v="137" actId="164"/>
        <pc:sldMkLst>
          <pc:docMk/>
          <pc:sldMk cId="240784809" sldId="261"/>
        </pc:sldMkLst>
        <pc:grpChg chg="add mod">
          <ac:chgData name="闵 Wendy" userId="81a63ece50c3cdef" providerId="LiveId" clId="{8037A0C2-2562-4325-BEFF-95C79231FFCD}" dt="2020-02-21T16:53:50.788" v="137" actId="164"/>
          <ac:grpSpMkLst>
            <pc:docMk/>
            <pc:sldMk cId="240784809" sldId="261"/>
            <ac:grpSpMk id="5" creationId="{88B11AAA-4C53-4CA9-8F2A-3897F3F31B1C}"/>
          </ac:grpSpMkLst>
        </pc:grp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2" creationId="{802D2417-02C9-496C-B79E-D9D7118429FE}"/>
          </ac:picMkLst>
        </pc:picChg>
        <pc:picChg chg="mod modCrop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3" creationId="{BEDEDE35-83D3-4E4A-BD7C-5B61DFC40733}"/>
          </ac:picMkLst>
        </pc:picChg>
        <pc:picChg chg="del">
          <ac:chgData name="闵 Wendy" userId="81a63ece50c3cdef" providerId="LiveId" clId="{8037A0C2-2562-4325-BEFF-95C79231FFCD}" dt="2020-02-21T16:44:04.022" v="90" actId="478"/>
          <ac:picMkLst>
            <pc:docMk/>
            <pc:sldMk cId="240784809" sldId="261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05.242" v="91" actId="478"/>
          <ac:picMkLst>
            <pc:docMk/>
            <pc:sldMk cId="240784809" sldId="261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3:50.788" v="137" actId="164"/>
          <ac:picMkLst>
            <pc:docMk/>
            <pc:sldMk cId="240784809" sldId="261"/>
            <ac:picMk id="7" creationId="{DD3CD215-65BE-4828-B608-B67FF4C1B1A0}"/>
          </ac:picMkLst>
        </pc:picChg>
      </pc:sldChg>
      <pc:sldChg chg="modSp add">
        <pc:chgData name="闵 Wendy" userId="81a63ece50c3cdef" providerId="LiveId" clId="{8037A0C2-2562-4325-BEFF-95C79231FFCD}" dt="2020-02-21T16:44:21.981" v="100" actId="20577"/>
        <pc:sldMkLst>
          <pc:docMk/>
          <pc:sldMk cId="3317987921" sldId="262"/>
        </pc:sldMkLst>
        <pc:spChg chg="mod">
          <ac:chgData name="闵 Wendy" userId="81a63ece50c3cdef" providerId="LiveId" clId="{8037A0C2-2562-4325-BEFF-95C79231FFCD}" dt="2020-02-21T16:44:21.981" v="100" actId="20577"/>
          <ac:spMkLst>
            <pc:docMk/>
            <pc:sldMk cId="3317987921" sldId="26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1T16:54:12.124" v="140" actId="164"/>
        <pc:sldMkLst>
          <pc:docMk/>
          <pc:sldMk cId="3102851672" sldId="263"/>
        </pc:sldMkLst>
        <pc:grpChg chg="add mod">
          <ac:chgData name="闵 Wendy" userId="81a63ece50c3cdef" providerId="LiveId" clId="{8037A0C2-2562-4325-BEFF-95C79231FFCD}" dt="2020-02-21T16:54:12.124" v="140" actId="164"/>
          <ac:grpSpMkLst>
            <pc:docMk/>
            <pc:sldMk cId="3102851672" sldId="263"/>
            <ac:grpSpMk id="5" creationId="{4AEF800C-972A-424D-B47A-BE007F800B2E}"/>
          </ac:grpSpMkLst>
        </pc:grpChg>
        <pc:picChg chg="del">
          <ac:chgData name="闵 Wendy" userId="81a63ece50c3cdef" providerId="LiveId" clId="{8037A0C2-2562-4325-BEFF-95C79231FFCD}" dt="2020-02-21T16:44:24.403" v="101" actId="478"/>
          <ac:picMkLst>
            <pc:docMk/>
            <pc:sldMk cId="3102851672" sldId="263"/>
            <ac:picMk id="2" creationId="{802D2417-02C9-496C-B79E-D9D7118429FE}"/>
          </ac:picMkLst>
        </pc:picChg>
        <pc:picChg chg="del">
          <ac:chgData name="闵 Wendy" userId="81a63ece50c3cdef" providerId="LiveId" clId="{8037A0C2-2562-4325-BEFF-95C79231FFCD}" dt="2020-02-21T16:44:27.749" v="103" actId="478"/>
          <ac:picMkLst>
            <pc:docMk/>
            <pc:sldMk cId="3102851672" sldId="263"/>
            <ac:picMk id="3" creationId="{BEDEDE35-83D3-4E4A-BD7C-5B61DFC40733}"/>
          </ac:picMkLst>
        </pc:picChg>
        <pc:picChg chg="mod modCrop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4" creationId="{A0BF4E73-2B22-4FF6-9C77-884CAAD03C1E}"/>
          </ac:picMkLst>
        </pc:picChg>
        <pc:picChg chg="del">
          <ac:chgData name="闵 Wendy" userId="81a63ece50c3cdef" providerId="LiveId" clId="{8037A0C2-2562-4325-BEFF-95C79231FFCD}" dt="2020-02-21T16:44:26.988" v="102" actId="478"/>
          <ac:picMkLst>
            <pc:docMk/>
            <pc:sldMk cId="3102851672" sldId="263"/>
            <ac:picMk id="6" creationId="{42CC2FBE-4EA2-4505-B1E1-93BCD1C1E99F}"/>
          </ac:picMkLst>
        </pc:picChg>
        <pc:picChg chg="add mod">
          <ac:chgData name="闵 Wendy" userId="81a63ece50c3cdef" providerId="LiveId" clId="{8037A0C2-2562-4325-BEFF-95C79231FFCD}" dt="2020-02-21T16:54:12.124" v="140" actId="164"/>
          <ac:picMkLst>
            <pc:docMk/>
            <pc:sldMk cId="3102851672" sldId="263"/>
            <ac:picMk id="7" creationId="{78E2D8BC-CB3E-4943-B35B-812EFB5F5DC1}"/>
          </ac:picMkLst>
        </pc:picChg>
      </pc:sldChg>
      <pc:sldChg chg="modSp add">
        <pc:chgData name="闵 Wendy" userId="81a63ece50c3cdef" providerId="LiveId" clId="{8037A0C2-2562-4325-BEFF-95C79231FFCD}" dt="2020-02-22T08:35:27.435" v="153" actId="20577"/>
        <pc:sldMkLst>
          <pc:docMk/>
          <pc:sldMk cId="1592140837" sldId="264"/>
        </pc:sldMkLst>
        <pc:spChg chg="mod">
          <ac:chgData name="闵 Wendy" userId="81a63ece50c3cdef" providerId="LiveId" clId="{8037A0C2-2562-4325-BEFF-95C79231FFCD}" dt="2020-02-22T08:35:27.435" v="153" actId="20577"/>
          <ac:spMkLst>
            <pc:docMk/>
            <pc:sldMk cId="1592140837" sldId="264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21:04.113" v="307"/>
        <pc:sldMkLst>
          <pc:docMk/>
          <pc:sldMk cId="3474095693" sldId="265"/>
        </pc:sldMkLst>
        <pc:spChg chg="add del">
          <ac:chgData name="闵 Wendy" userId="81a63ece50c3cdef" providerId="LiveId" clId="{8037A0C2-2562-4325-BEFF-95C79231FFCD}" dt="2020-02-22T09:21:04.113" v="307"/>
          <ac:spMkLst>
            <pc:docMk/>
            <pc:sldMk cId="3474095693" sldId="265"/>
            <ac:spMk id="21" creationId="{5DC04B7A-484D-4EDB-B4C6-23FA81551B15}"/>
          </ac:spMkLst>
        </pc:spChg>
        <pc:grpChg chg="del mod">
          <ac:chgData name="闵 Wendy" userId="81a63ece50c3cdef" providerId="LiveId" clId="{8037A0C2-2562-4325-BEFF-95C79231FFCD}" dt="2020-02-22T08:35:39.843" v="157" actId="478"/>
          <ac:grpSpMkLst>
            <pc:docMk/>
            <pc:sldMk cId="3474095693" sldId="265"/>
            <ac:grpSpMk id="5" creationId="{4AEF800C-972A-424D-B47A-BE007F800B2E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6" creationId="{39D3381E-A983-49DD-B3FD-B4830D509F87}"/>
          </ac:grpSpMkLst>
        </pc:grpChg>
        <pc:grpChg chg="add mod or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4" creationId="{BC78EF63-025C-42BE-80E8-52D59B483C60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16" creationId="{AB21A48E-D700-4095-B87B-43AF97251C6D}"/>
          </ac:grpSpMkLst>
        </pc:grpChg>
        <pc:grpChg chg="add del mod">
          <ac:chgData name="闵 Wendy" userId="81a63ece50c3cdef" providerId="LiveId" clId="{8037A0C2-2562-4325-BEFF-95C79231FFCD}" dt="2020-02-22T08:42:49.108" v="269" actId="478"/>
          <ac:grpSpMkLst>
            <pc:docMk/>
            <pc:sldMk cId="3474095693" sldId="265"/>
            <ac:grpSpMk id="17" creationId="{9D62C861-20B2-43AF-A7B2-E8207B0E45AD}"/>
          </ac:grpSpMkLst>
        </pc:grpChg>
        <pc:grpChg chg="add mod">
          <ac:chgData name="闵 Wendy" userId="81a63ece50c3cdef" providerId="LiveId" clId="{8037A0C2-2562-4325-BEFF-95C79231FFCD}" dt="2020-02-22T08:44:58.138" v="305" actId="164"/>
          <ac:grpSpMkLst>
            <pc:docMk/>
            <pc:sldMk cId="3474095693" sldId="265"/>
            <ac:grpSpMk id="20" creationId="{3777C456-B027-4A1F-B3A3-8E8503417827}"/>
          </ac:grpSpMkLst>
        </pc:grpChg>
        <pc:picChg chg="add mod ord modCrop">
          <ac:chgData name="闵 Wendy" userId="81a63ece50c3cdef" providerId="LiveId" clId="{8037A0C2-2562-4325-BEFF-95C79231FFCD}" dt="2020-02-22T08:42:20.513" v="262" actId="732"/>
          <ac:picMkLst>
            <pc:docMk/>
            <pc:sldMk cId="3474095693" sldId="265"/>
            <ac:picMk id="3" creationId="{45472451-4747-4C1D-96EE-05B85D0D8F9F}"/>
          </ac:picMkLst>
        </pc:picChg>
        <pc:picChg chg="add mod modCrop">
          <ac:chgData name="闵 Wendy" userId="81a63ece50c3cdef" providerId="LiveId" clId="{8037A0C2-2562-4325-BEFF-95C79231FFCD}" dt="2020-02-22T08:44:18.623" v="297" actId="732"/>
          <ac:picMkLst>
            <pc:docMk/>
            <pc:sldMk cId="3474095693" sldId="265"/>
            <ac:picMk id="8" creationId="{A813EF7D-097F-4FDD-A65E-54CB3BC88B17}"/>
          </ac:picMkLst>
        </pc:picChg>
        <pc:picChg chg="add mod modCrop">
          <ac:chgData name="闵 Wendy" userId="81a63ece50c3cdef" providerId="LiveId" clId="{8037A0C2-2562-4325-BEFF-95C79231FFCD}" dt="2020-02-22T08:36:50.669" v="177" actId="1036"/>
          <ac:picMkLst>
            <pc:docMk/>
            <pc:sldMk cId="3474095693" sldId="265"/>
            <ac:picMk id="9" creationId="{9B3AA26B-E690-43EE-9FBF-D680C2CF88AF}"/>
          </ac:picMkLst>
        </pc:picChg>
        <pc:picChg chg="add mod modCrop">
          <ac:chgData name="闵 Wendy" userId="81a63ece50c3cdef" providerId="LiveId" clId="{8037A0C2-2562-4325-BEFF-95C79231FFCD}" dt="2020-02-22T08:36:43.608" v="175" actId="164"/>
          <ac:picMkLst>
            <pc:docMk/>
            <pc:sldMk cId="3474095693" sldId="265"/>
            <ac:picMk id="10" creationId="{BB0BCEB1-AD20-4598-86D2-4C21DE8BBF6E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1" creationId="{BABFC77A-DADD-4C7B-9939-ACB54524A552}"/>
          </ac:picMkLst>
        </pc:picChg>
        <pc:picChg chg="add mod modCrop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2" creationId="{7E93DDB0-B1FD-48B9-9C63-750431D12536}"/>
          </ac:picMkLst>
        </pc:picChg>
        <pc:picChg chg="add mod">
          <ac:chgData name="闵 Wendy" userId="81a63ece50c3cdef" providerId="LiveId" clId="{8037A0C2-2562-4325-BEFF-95C79231FFCD}" dt="2020-02-22T08:38:40.859" v="208" actId="164"/>
          <ac:picMkLst>
            <pc:docMk/>
            <pc:sldMk cId="3474095693" sldId="265"/>
            <ac:picMk id="13" creationId="{95F0C1E3-9012-4EB8-9AF1-B5CD64013338}"/>
          </ac:picMkLst>
        </pc:picChg>
        <pc:picChg chg="add mod modCrop">
          <ac:chgData name="闵 Wendy" userId="81a63ece50c3cdef" providerId="LiveId" clId="{8037A0C2-2562-4325-BEFF-95C79231FFCD}" dt="2020-02-22T08:43:40.436" v="290" actId="1076"/>
          <ac:picMkLst>
            <pc:docMk/>
            <pc:sldMk cId="3474095693" sldId="265"/>
            <ac:picMk id="15" creationId="{F1C15182-D9A1-4889-8412-A314279B9E9D}"/>
          </ac:picMkLst>
        </pc:picChg>
        <pc:picChg chg="mod ord topLvl modCrop">
          <ac:chgData name="闵 Wendy" userId="81a63ece50c3cdef" providerId="LiveId" clId="{8037A0C2-2562-4325-BEFF-95C79231FFCD}" dt="2020-02-22T08:44:58.138" v="305" actId="164"/>
          <ac:picMkLst>
            <pc:docMk/>
            <pc:sldMk cId="3474095693" sldId="265"/>
            <ac:picMk id="18" creationId="{EE58EB49-92F9-42ED-B220-08C50814371E}"/>
          </ac:picMkLst>
        </pc:picChg>
        <pc:picChg chg="del topLvl">
          <ac:chgData name="闵 Wendy" userId="81a63ece50c3cdef" providerId="LiveId" clId="{8037A0C2-2562-4325-BEFF-95C79231FFCD}" dt="2020-02-22T08:42:49.108" v="269" actId="478"/>
          <ac:picMkLst>
            <pc:docMk/>
            <pc:sldMk cId="3474095693" sldId="265"/>
            <ac:picMk id="19" creationId="{60B59226-04A1-41AD-AB5B-D959118DF65A}"/>
          </ac:picMkLst>
        </pc:picChg>
      </pc:sldChg>
      <pc:sldChg chg="modSp add">
        <pc:chgData name="闵 Wendy" userId="81a63ece50c3cdef" providerId="LiveId" clId="{8037A0C2-2562-4325-BEFF-95C79231FFCD}" dt="2020-02-22T09:29:01.499" v="484" actId="20577"/>
        <pc:sldMkLst>
          <pc:docMk/>
          <pc:sldMk cId="1790919210" sldId="266"/>
        </pc:sldMkLst>
        <pc:spChg chg="mod">
          <ac:chgData name="闵 Wendy" userId="81a63ece50c3cdef" providerId="LiveId" clId="{8037A0C2-2562-4325-BEFF-95C79231FFCD}" dt="2020-02-22T09:29:01.499" v="484" actId="20577"/>
          <ac:spMkLst>
            <pc:docMk/>
            <pc:sldMk cId="1790919210" sldId="266"/>
            <ac:spMk id="2" creationId="{E58782F2-1F2E-4BF8-B62A-E793F4C64826}"/>
          </ac:spMkLst>
        </pc:spChg>
      </pc:sldChg>
      <pc:sldChg chg="delSp add del">
        <pc:chgData name="闵 Wendy" userId="81a63ece50c3cdef" providerId="LiveId" clId="{8037A0C2-2562-4325-BEFF-95C79231FFCD}" dt="2020-02-22T09:28:16.249" v="473" actId="47"/>
        <pc:sldMkLst>
          <pc:docMk/>
          <pc:sldMk cId="139910227" sldId="267"/>
        </pc:sldMkLst>
        <pc:grpChg chg="del">
          <ac:chgData name="闵 Wendy" userId="81a63ece50c3cdef" providerId="LiveId" clId="{8037A0C2-2562-4325-BEFF-95C79231FFCD}" dt="2020-02-22T09:21:29.059" v="336" actId="478"/>
          <ac:grpSpMkLst>
            <pc:docMk/>
            <pc:sldMk cId="139910227" sldId="267"/>
            <ac:grpSpMk id="20" creationId="{3777C456-B027-4A1F-B3A3-8E8503417827}"/>
          </ac:grpSpMkLst>
        </pc:grpChg>
      </pc:sldChg>
      <pc:sldChg chg="modSp add">
        <pc:chgData name="闵 Wendy" userId="81a63ece50c3cdef" providerId="LiveId" clId="{8037A0C2-2562-4325-BEFF-95C79231FFCD}" dt="2020-02-22T09:29:04.155" v="486" actId="20577"/>
        <pc:sldMkLst>
          <pc:docMk/>
          <pc:sldMk cId="1659002881" sldId="268"/>
        </pc:sldMkLst>
        <pc:spChg chg="mod">
          <ac:chgData name="闵 Wendy" userId="81a63ece50c3cdef" providerId="LiveId" clId="{8037A0C2-2562-4325-BEFF-95C79231FFCD}" dt="2020-02-22T09:29:04.155" v="486" actId="20577"/>
          <ac:spMkLst>
            <pc:docMk/>
            <pc:sldMk cId="1659002881" sldId="268"/>
            <ac:spMk id="2" creationId="{E58782F2-1F2E-4BF8-B62A-E793F4C64826}"/>
          </ac:spMkLst>
        </pc:sp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33921809" sldId="268"/>
        </pc:sldMkLst>
      </pc:sldChg>
      <pc:sldChg chg="addSp modSp add">
        <pc:chgData name="闵 Wendy" userId="81a63ece50c3cdef" providerId="LiveId" clId="{8037A0C2-2562-4325-BEFF-95C79231FFCD}" dt="2020-02-22T09:38:10.919" v="621"/>
        <pc:sldMkLst>
          <pc:docMk/>
          <pc:sldMk cId="3519955058" sldId="269"/>
        </pc:sldMkLst>
        <pc:picChg chg="add mod modCrop">
          <ac:chgData name="闵 Wendy" userId="81a63ece50c3cdef" providerId="LiveId" clId="{8037A0C2-2562-4325-BEFF-95C79231FFCD}" dt="2020-02-22T09:26:02.013" v="412" actId="732"/>
          <ac:picMkLst>
            <pc:docMk/>
            <pc:sldMk cId="3519955058" sldId="269"/>
            <ac:picMk id="2" creationId="{39DC24F3-D1CB-47C0-B243-C935E4A3093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3" creationId="{905013FC-B637-4B06-A0C8-8C9073796AB3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4" creationId="{EA2C0CF1-04AC-40D1-94E1-0F0A73E33865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5" creationId="{65410BA3-C476-456A-93CB-D12F32F087FE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6" creationId="{7CF457F5-9C02-4BB5-B1B1-F4012A3E4E8C}"/>
          </ac:picMkLst>
        </pc:picChg>
        <pc:picChg chg="add">
          <ac:chgData name="闵 Wendy" userId="81a63ece50c3cdef" providerId="LiveId" clId="{8037A0C2-2562-4325-BEFF-95C79231FFCD}" dt="2020-02-22T09:38:10.919" v="621"/>
          <ac:picMkLst>
            <pc:docMk/>
            <pc:sldMk cId="3519955058" sldId="269"/>
            <ac:picMk id="7" creationId="{854E6A78-81F5-4242-B1CD-6CDD2A394B5B}"/>
          </ac:picMkLst>
        </pc:picChg>
      </pc:sldChg>
      <pc:sldChg chg="add del">
        <pc:chgData name="闵 Wendy" userId="81a63ece50c3cdef" providerId="LiveId" clId="{8037A0C2-2562-4325-BEFF-95C79231FFCD}" dt="2020-02-22T09:21:35.203" v="340"/>
        <pc:sldMkLst>
          <pc:docMk/>
          <pc:sldMk cId="3883565866" sldId="269"/>
        </pc:sldMkLst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45884023" sldId="270"/>
        </pc:sldMkLst>
      </pc:sldChg>
      <pc:sldChg chg="modSp add ord">
        <pc:chgData name="闵 Wendy" userId="81a63ece50c3cdef" providerId="LiveId" clId="{8037A0C2-2562-4325-BEFF-95C79231FFCD}" dt="2020-02-22T09:29:07.201" v="488" actId="20577"/>
        <pc:sldMkLst>
          <pc:docMk/>
          <pc:sldMk cId="1874657290" sldId="270"/>
        </pc:sldMkLst>
        <pc:spChg chg="mod">
          <ac:chgData name="闵 Wendy" userId="81a63ece50c3cdef" providerId="LiveId" clId="{8037A0C2-2562-4325-BEFF-95C79231FFCD}" dt="2020-02-22T09:29:07.201" v="488" actId="20577"/>
          <ac:spMkLst>
            <pc:docMk/>
            <pc:sldMk cId="1874657290" sldId="270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8:28.639" v="630" actId="1036"/>
        <pc:sldMkLst>
          <pc:docMk/>
          <pc:sldMk cId="2000355046" sldId="271"/>
        </pc:sldMkLst>
        <pc:picChg chg="add mod modCrop">
          <ac:chgData name="闵 Wendy" userId="81a63ece50c3cdef" providerId="LiveId" clId="{8037A0C2-2562-4325-BEFF-95C79231FFCD}" dt="2020-02-22T09:25:52.326" v="410" actId="1076"/>
          <ac:picMkLst>
            <pc:docMk/>
            <pc:sldMk cId="2000355046" sldId="271"/>
            <ac:picMk id="3" creationId="{2C3C0D60-B5BB-468C-9015-F48969EBCCED}"/>
          </ac:picMkLst>
        </pc:picChg>
        <pc:picChg chg="add del mod modCrop">
          <ac:chgData name="闵 Wendy" userId="81a63ece50c3cdef" providerId="LiveId" clId="{8037A0C2-2562-4325-BEFF-95C79231FFCD}" dt="2020-02-22T09:25:35.013" v="405"/>
          <ac:picMkLst>
            <pc:docMk/>
            <pc:sldMk cId="2000355046" sldId="271"/>
            <ac:picMk id="4" creationId="{731711D8-60D2-4B97-8EBB-F4990E528403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5" creationId="{134D6643-EA96-4D1E-B4E5-77A87627D806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6" creationId="{349B8FDD-17EF-47E0-A75B-87E46C174D35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7" creationId="{35AB0D9F-454C-4177-AA10-9533023752DF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8" creationId="{8C188EB6-DD8D-4F36-AC54-CC9CC264F659}"/>
          </ac:picMkLst>
        </pc:picChg>
        <pc:picChg chg="add del">
          <ac:chgData name="闵 Wendy" userId="81a63ece50c3cdef" providerId="LiveId" clId="{8037A0C2-2562-4325-BEFF-95C79231FFCD}" dt="2020-02-22T09:38:19.982" v="623"/>
          <ac:picMkLst>
            <pc:docMk/>
            <pc:sldMk cId="2000355046" sldId="271"/>
            <ac:picMk id="9" creationId="{58CC77A0-9A8C-407A-B087-02B6EA920923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0" creationId="{0AE56782-5366-4806-AFB0-DB6AEA5E3858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1" creationId="{27525582-9746-4339-AD56-A873F8608B30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2" creationId="{6FFB7798-CEEA-431A-9061-FBB52E1EA33E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3" creationId="{B7EAEA5D-7A6A-4642-A7A3-BA1FDE4B3B89}"/>
          </ac:picMkLst>
        </pc:picChg>
        <pc:picChg chg="add mod">
          <ac:chgData name="闵 Wendy" userId="81a63ece50c3cdef" providerId="LiveId" clId="{8037A0C2-2562-4325-BEFF-95C79231FFCD}" dt="2020-02-22T09:38:28.639" v="630" actId="1036"/>
          <ac:picMkLst>
            <pc:docMk/>
            <pc:sldMk cId="2000355046" sldId="271"/>
            <ac:picMk id="14" creationId="{A4D1D036-292A-4EEE-8DAD-384118274937}"/>
          </ac:picMkLst>
        </pc:picChg>
      </pc:sldChg>
      <pc:sldChg chg="add del">
        <pc:chgData name="闵 Wendy" userId="81a63ece50c3cdef" providerId="LiveId" clId="{8037A0C2-2562-4325-BEFF-95C79231FFCD}" dt="2020-02-22T09:21:34.920" v="339"/>
        <pc:sldMkLst>
          <pc:docMk/>
          <pc:sldMk cId="3196586422" sldId="271"/>
        </pc:sldMkLst>
      </pc:sldChg>
      <pc:sldChg chg="modSp add">
        <pc:chgData name="闵 Wendy" userId="81a63ece50c3cdef" providerId="LiveId" clId="{8037A0C2-2562-4325-BEFF-95C79231FFCD}" dt="2020-02-22T09:29:10.467" v="490" actId="20577"/>
        <pc:sldMkLst>
          <pc:docMk/>
          <pc:sldMk cId="1078528789" sldId="272"/>
        </pc:sldMkLst>
        <pc:spChg chg="mod">
          <ac:chgData name="闵 Wendy" userId="81a63ece50c3cdef" providerId="LiveId" clId="{8037A0C2-2562-4325-BEFF-95C79231FFCD}" dt="2020-02-22T09:29:10.467" v="490" actId="20577"/>
          <ac:spMkLst>
            <pc:docMk/>
            <pc:sldMk cId="1078528789" sldId="272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41:58.733" v="799" actId="164"/>
        <pc:sldMkLst>
          <pc:docMk/>
          <pc:sldMk cId="289798707" sldId="273"/>
        </pc:sldMkLst>
        <pc:grpChg chg="add mod">
          <ac:chgData name="闵 Wendy" userId="81a63ece50c3cdef" providerId="LiveId" clId="{8037A0C2-2562-4325-BEFF-95C79231FFCD}" dt="2020-02-22T09:41:58.733" v="799" actId="164"/>
          <ac:grpSpMkLst>
            <pc:docMk/>
            <pc:sldMk cId="289798707" sldId="273"/>
            <ac:grpSpMk id="10" creationId="{11457EA7-87ED-4B29-8E41-1004EDAB4E95}"/>
          </ac:grpSpMkLst>
        </pc:grpChg>
        <pc:picChg chg="add del mod">
          <ac:chgData name="闵 Wendy" userId="81a63ece50c3cdef" providerId="LiveId" clId="{8037A0C2-2562-4325-BEFF-95C79231FFCD}" dt="2020-02-22T09:23:54.140" v="377"/>
          <ac:picMkLst>
            <pc:docMk/>
            <pc:sldMk cId="289798707" sldId="273"/>
            <ac:picMk id="3" creationId="{B7A55116-7C6C-484F-9574-8153A70CBDCD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4" creationId="{87E104F2-3F7B-4BC5-BB90-B49919AD7E9B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5" creationId="{03BDB5CF-D1AA-4373-A92C-EE5D70EE7F01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6" creationId="{3A6F43CA-10B9-4889-8E9F-B2F4105763A7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7" creationId="{EA969411-3D55-48B8-BB13-0BF148051255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8" creationId="{A7BAAA58-DD56-463F-B1AF-4663D71D9B1F}"/>
          </ac:picMkLst>
        </pc:picChg>
        <pc:picChg chg="add mod">
          <ac:chgData name="闵 Wendy" userId="81a63ece50c3cdef" providerId="LiveId" clId="{8037A0C2-2562-4325-BEFF-95C79231FFCD}" dt="2020-02-22T09:41:58.733" v="799" actId="164"/>
          <ac:picMkLst>
            <pc:docMk/>
            <pc:sldMk cId="289798707" sldId="273"/>
            <ac:picMk id="9" creationId="{540F3FEE-8CAE-4ADE-B854-85EA038B1A86}"/>
          </ac:picMkLst>
        </pc:picChg>
      </pc:sldChg>
      <pc:sldChg chg="addSp delSp modSp add">
        <pc:chgData name="闵 Wendy" userId="81a63ece50c3cdef" providerId="LiveId" clId="{8037A0C2-2562-4325-BEFF-95C79231FFCD}" dt="2020-02-22T09:37:56.857" v="620" actId="164"/>
        <pc:sldMkLst>
          <pc:docMk/>
          <pc:sldMk cId="3823413310" sldId="274"/>
        </pc:sldMkLst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5" creationId="{E065C352-29F5-4D97-97D3-854689A9CFBA}"/>
          </ac:grpSpMkLst>
        </pc:grpChg>
        <pc:grpChg chg="add del mod">
          <ac:chgData name="闵 Wendy" userId="81a63ece50c3cdef" providerId="LiveId" clId="{8037A0C2-2562-4325-BEFF-95C79231FFCD}" dt="2020-02-22T09:37:53.780" v="619" actId="478"/>
          <ac:grpSpMkLst>
            <pc:docMk/>
            <pc:sldMk cId="3823413310" sldId="274"/>
            <ac:grpSpMk id="6" creationId="{F1182A00-8524-4D54-A6E2-DD0F3544EA88}"/>
          </ac:grpSpMkLst>
        </pc:grpChg>
        <pc:grpChg chg="add del mod">
          <ac:chgData name="闵 Wendy" userId="81a63ece50c3cdef" providerId="LiveId" clId="{8037A0C2-2562-4325-BEFF-95C79231FFCD}" dt="2020-02-22T09:35:12.685" v="575" actId="478"/>
          <ac:grpSpMkLst>
            <pc:docMk/>
            <pc:sldMk cId="3823413310" sldId="274"/>
            <ac:grpSpMk id="10" creationId="{586BB712-1A4D-4D75-9CF8-8B145E67B87B}"/>
          </ac:grpSpMkLst>
        </pc:grpChg>
        <pc:grpChg chg="add del mod">
          <ac:chgData name="闵 Wendy" userId="81a63ece50c3cdef" providerId="LiveId" clId="{8037A0C2-2562-4325-BEFF-95C79231FFCD}" dt="2020-02-22T09:37:00.778" v="604" actId="478"/>
          <ac:grpSpMkLst>
            <pc:docMk/>
            <pc:sldMk cId="3823413310" sldId="274"/>
            <ac:grpSpMk id="15" creationId="{12E6455C-57B1-4739-AD24-8BFC05591B0A}"/>
          </ac:grpSpMkLst>
        </pc:grpChg>
        <pc:grpChg chg="add mod">
          <ac:chgData name="闵 Wendy" userId="81a63ece50c3cdef" providerId="LiveId" clId="{8037A0C2-2562-4325-BEFF-95C79231FFCD}" dt="2020-02-22T09:37:56.857" v="620" actId="164"/>
          <ac:grpSpMkLst>
            <pc:docMk/>
            <pc:sldMk cId="3823413310" sldId="274"/>
            <ac:grpSpMk id="20" creationId="{F75E9F00-4F3B-45C5-8028-D4703CFAAA67}"/>
          </ac:grpSpMkLst>
        </pc:grpChg>
        <pc:picChg chg="mod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2" creationId="{39DC24F3-D1CB-47C0-B243-C935E4A3093E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3" creationId="{8CFD63DD-E8D7-425B-B55C-870BA2CD8557}"/>
          </ac:picMkLst>
        </pc:picChg>
        <pc:picChg chg="add mod modCrop">
          <ac:chgData name="闵 Wendy" userId="81a63ece50c3cdef" providerId="LiveId" clId="{8037A0C2-2562-4325-BEFF-95C79231FFCD}" dt="2020-02-22T09:28:08.640" v="472" actId="164"/>
          <ac:picMkLst>
            <pc:docMk/>
            <pc:sldMk cId="3823413310" sldId="274"/>
            <ac:picMk id="4" creationId="{0F7794F9-266C-4686-836E-DCBE6EBE829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7" creationId="{CFD6E3CE-1BAE-4ABC-8235-AD23ABC4365E}"/>
          </ac:picMkLst>
        </pc:picChg>
        <pc:picChg chg="del topLvl">
          <ac:chgData name="闵 Wendy" userId="81a63ece50c3cdef" providerId="LiveId" clId="{8037A0C2-2562-4325-BEFF-95C79231FFCD}" dt="2020-02-22T09:37:53.780" v="619" actId="478"/>
          <ac:picMkLst>
            <pc:docMk/>
            <pc:sldMk cId="3823413310" sldId="274"/>
            <ac:picMk id="8" creationId="{AD67CBDD-B142-4992-AD4A-8BF6BE99B504}"/>
          </ac:picMkLst>
        </pc:picChg>
        <pc:picChg chg="del">
          <ac:chgData name="闵 Wendy" userId="81a63ece50c3cdef" providerId="LiveId" clId="{8037A0C2-2562-4325-BEFF-95C79231FFCD}" dt="2020-02-22T09:37:52.009" v="618" actId="478"/>
          <ac:picMkLst>
            <pc:docMk/>
            <pc:sldMk cId="3823413310" sldId="274"/>
            <ac:picMk id="9" creationId="{690674FE-AABF-444D-8A01-3C3AABF9766B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1" creationId="{6AE2FACC-B705-4673-946E-EEA10A5F325C}"/>
          </ac:picMkLst>
        </pc:picChg>
        <pc:picChg chg="del topLvl">
          <ac:chgData name="闵 Wendy" userId="81a63ece50c3cdef" providerId="LiveId" clId="{8037A0C2-2562-4325-BEFF-95C79231FFCD}" dt="2020-02-22T09:35:12.685" v="575" actId="478"/>
          <ac:picMkLst>
            <pc:docMk/>
            <pc:sldMk cId="3823413310" sldId="274"/>
            <ac:picMk id="12" creationId="{71AF4047-45C9-4EAF-BDE3-FC63730BA1D5}"/>
          </ac:picMkLst>
        </pc:picChg>
        <pc:picChg chg="del">
          <ac:chgData name="闵 Wendy" userId="81a63ece50c3cdef" providerId="LiveId" clId="{8037A0C2-2562-4325-BEFF-95C79231FFCD}" dt="2020-02-22T09:35:11.310" v="574" actId="478"/>
          <ac:picMkLst>
            <pc:docMk/>
            <pc:sldMk cId="3823413310" sldId="274"/>
            <ac:picMk id="13" creationId="{2269BBF1-DA90-4449-8534-FC8EBAB4AFD4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4" creationId="{FC5DE7C4-DD95-44DE-966F-9C9E05796385}"/>
          </ac:picMkLst>
        </pc:picChg>
        <pc:picChg chg="mod topLvl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6" creationId="{46FB5F33-8F29-4F0D-9252-6D57A7868A9E}"/>
          </ac:picMkLst>
        </pc:picChg>
        <pc:picChg chg="del topLvl">
          <ac:chgData name="闵 Wendy" userId="81a63ece50c3cdef" providerId="LiveId" clId="{8037A0C2-2562-4325-BEFF-95C79231FFCD}" dt="2020-02-22T09:37:00.778" v="604" actId="478"/>
          <ac:picMkLst>
            <pc:docMk/>
            <pc:sldMk cId="3823413310" sldId="274"/>
            <ac:picMk id="17" creationId="{208157B9-2289-429E-BA32-7CE727AE985E}"/>
          </ac:picMkLst>
        </pc:picChg>
        <pc:picChg chg="del">
          <ac:chgData name="闵 Wendy" userId="81a63ece50c3cdef" providerId="LiveId" clId="{8037A0C2-2562-4325-BEFF-95C79231FFCD}" dt="2020-02-22T09:36:57.609" v="601" actId="478"/>
          <ac:picMkLst>
            <pc:docMk/>
            <pc:sldMk cId="3823413310" sldId="274"/>
            <ac:picMk id="18" creationId="{3E389379-6E36-4CEE-8361-34E5E3F2E5E1}"/>
          </ac:picMkLst>
        </pc:picChg>
        <pc:picChg chg="add mod modCrop">
          <ac:chgData name="闵 Wendy" userId="81a63ece50c3cdef" providerId="LiveId" clId="{8037A0C2-2562-4325-BEFF-95C79231FFCD}" dt="2020-02-22T09:37:56.857" v="620" actId="164"/>
          <ac:picMkLst>
            <pc:docMk/>
            <pc:sldMk cId="3823413310" sldId="274"/>
            <ac:picMk id="19" creationId="{62FD132E-573A-4883-A73B-C311AAB76FB6}"/>
          </ac:picMkLst>
        </pc:picChg>
      </pc:sldChg>
      <pc:sldChg chg="add">
        <pc:chgData name="闵 Wendy" userId="81a63ece50c3cdef" providerId="LiveId" clId="{8037A0C2-2562-4325-BEFF-95C79231FFCD}" dt="2020-02-22T09:28:26.326" v="474"/>
        <pc:sldMkLst>
          <pc:docMk/>
          <pc:sldMk cId="960987171" sldId="275"/>
        </pc:sldMkLst>
      </pc:sldChg>
      <pc:sldChg chg="modSp add">
        <pc:chgData name="闵 Wendy" userId="81a63ece50c3cdef" providerId="LiveId" clId="{8037A0C2-2562-4325-BEFF-95C79231FFCD}" dt="2020-02-22T09:28:49.590" v="480" actId="20577"/>
        <pc:sldMkLst>
          <pc:docMk/>
          <pc:sldMk cId="173722641" sldId="276"/>
        </pc:sldMkLst>
        <pc:spChg chg="mod">
          <ac:chgData name="闵 Wendy" userId="81a63ece50c3cdef" providerId="LiveId" clId="{8037A0C2-2562-4325-BEFF-95C79231FFCD}" dt="2020-02-22T09:28:49.590" v="480" actId="20577"/>
          <ac:spMkLst>
            <pc:docMk/>
            <pc:sldMk cId="173722641" sldId="276"/>
            <ac:spMk id="2" creationId="{E58782F2-1F2E-4BF8-B62A-E793F4C64826}"/>
          </ac:spMkLst>
        </pc:spChg>
      </pc:sldChg>
      <pc:sldChg chg="modSp add">
        <pc:chgData name="闵 Wendy" userId="81a63ece50c3cdef" providerId="LiveId" clId="{8037A0C2-2562-4325-BEFF-95C79231FFCD}" dt="2020-02-22T09:29:19.748" v="500" actId="20577"/>
        <pc:sldMkLst>
          <pc:docMk/>
          <pc:sldMk cId="1072817881" sldId="277"/>
        </pc:sldMkLst>
        <pc:spChg chg="mod">
          <ac:chgData name="闵 Wendy" userId="81a63ece50c3cdef" providerId="LiveId" clId="{8037A0C2-2562-4325-BEFF-95C79231FFCD}" dt="2020-02-22T09:29:19.748" v="500" actId="20577"/>
          <ac:spMkLst>
            <pc:docMk/>
            <pc:sldMk cId="1072817881" sldId="277"/>
            <ac:spMk id="2" creationId="{E58782F2-1F2E-4BF8-B62A-E793F4C64826}"/>
          </ac:spMkLst>
        </pc:spChg>
      </pc:sldChg>
      <pc:sldChg chg="addSp delSp modSp add">
        <pc:chgData name="闵 Wendy" userId="81a63ece50c3cdef" providerId="LiveId" clId="{8037A0C2-2562-4325-BEFF-95C79231FFCD}" dt="2020-02-22T09:33:13.795" v="549" actId="164"/>
        <pc:sldMkLst>
          <pc:docMk/>
          <pc:sldMk cId="180481775" sldId="278"/>
        </pc:sldMkLst>
        <pc:grpChg chg="add mod">
          <ac:chgData name="闵 Wendy" userId="81a63ece50c3cdef" providerId="LiveId" clId="{8037A0C2-2562-4325-BEFF-95C79231FFCD}" dt="2020-02-22T09:33:13.795" v="549" actId="164"/>
          <ac:grpSpMkLst>
            <pc:docMk/>
            <pc:sldMk cId="180481775" sldId="278"/>
            <ac:grpSpMk id="9" creationId="{00804FE7-93F2-4788-B026-537AEEE0B883}"/>
          </ac:grpSpMkLst>
        </pc:grp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3" creationId="{066D5086-8ABA-4138-9FF5-665B2B40A61D}"/>
          </ac:picMkLst>
        </pc:picChg>
        <pc:picChg chg="del">
          <ac:chgData name="闵 Wendy" userId="81a63ece50c3cdef" providerId="LiveId" clId="{8037A0C2-2562-4325-BEFF-95C79231FFCD}" dt="2020-02-22T09:29:22.201" v="501" actId="478"/>
          <ac:picMkLst>
            <pc:docMk/>
            <pc:sldMk cId="180481775" sldId="278"/>
            <ac:picMk id="4" creationId="{87E104F2-3F7B-4BC5-BB90-B49919AD7E9B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5" creationId="{03756821-9340-4A83-9169-5488F677DA0C}"/>
          </ac:picMkLst>
        </pc:picChg>
        <pc:picChg chg="add mod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6" creationId="{02838E81-3F47-49C2-B6F1-1E942CFBE3B1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7" creationId="{6C389AA7-068F-4425-9C41-0698F9E1AA5A}"/>
          </ac:picMkLst>
        </pc:picChg>
        <pc:picChg chg="add mod modCrop">
          <ac:chgData name="闵 Wendy" userId="81a63ece50c3cdef" providerId="LiveId" clId="{8037A0C2-2562-4325-BEFF-95C79231FFCD}" dt="2020-02-22T09:33:13.795" v="549" actId="164"/>
          <ac:picMkLst>
            <pc:docMk/>
            <pc:sldMk cId="180481775" sldId="278"/>
            <ac:picMk id="8" creationId="{B0436E82-8481-4C91-9702-1013AD459AB2}"/>
          </ac:picMkLst>
        </pc:picChg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1137521666" sldId="279"/>
        </pc:sldMkLst>
      </pc:sldChg>
      <pc:sldChg chg="add del">
        <pc:chgData name="闵 Wendy" userId="81a63ece50c3cdef" providerId="LiveId" clId="{8037A0C2-2562-4325-BEFF-95C79231FFCD}" dt="2020-02-22T09:29:53.989" v="508"/>
        <pc:sldMkLst>
          <pc:docMk/>
          <pc:sldMk cId="4171659477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0384-3715-4B09-9525-4FA1D10B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125BB-8AA3-4EEC-A702-48285DFF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0407-CFB3-4BB3-9723-3158F59D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14155-2918-4B84-94BF-AEB5E01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1F8C0-B4D4-4AEF-9508-D4CF5189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CF41-3A33-49C1-A690-41BA85BC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28934-1A7D-4EAF-8ECE-F8236935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19A52-766C-4FFC-80A2-02892B1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1A205-8F1E-430C-B2BC-FDBDEBAE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CF6D-9E44-4642-87F9-5C75AA4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B53E8-093A-4880-8597-3B4579A6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409D-6D58-4FBC-ABA2-4874CBC8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8DBE6-D359-48C9-8CBF-DA1612C4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A220B-787D-42EC-BBF2-7DC3925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C1941-4666-49DF-8A22-1B40D95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D1CA-03F3-4F8E-9B27-0CBBDC3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1AC70-9433-42F3-BAF1-DD99475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1C0E7-DA25-4579-A521-B42F0EF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8AEC-EB9B-4BEF-8F0A-DF205F0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61FD5-282C-420C-99FD-3AA855D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9808-8A38-46F3-B4ED-FD76EDB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05D91-27F9-49C4-9E1D-7AA5F33F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1EE5-58EF-4648-90D3-A381E3BF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7684E-DF3D-4600-95FB-E4474D5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2EA5B-B056-418C-AB72-51A37F3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5C44F-CCF5-43D2-9A2D-2D0BD7D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5BC4-BE56-4452-8F50-CFFE4E53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BA96A-C68C-404B-953B-740ACE87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F8809-9349-4C92-91BA-C1849AA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88F5E-F5C2-4902-87C5-3E394E2C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032A4-037C-4D38-BF1D-DAC2DDF8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AB71-FA75-488B-91A5-E378082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D8ED5-A358-465E-A8DA-FBE28012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0F28D-B86F-4402-91F8-DE94A4C6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388EB2-29E8-4562-B303-BE6BEF840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2D8F3-2C4B-4255-A708-D49F056D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121BA-3134-448E-A5B7-E7A627B8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C69C6-782E-4B60-B076-5B04E66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CEB02-C31A-4D7D-9A63-2F8C001E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AF4C-1B03-4078-858D-9C76D6DD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9488-918E-4F99-A978-EA201D4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2C87B-591A-4CAD-9EE4-CA96427F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6B2B-1E4C-441F-9A58-E75E003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1A5EF-E359-4A94-AD6B-90DBBEB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14CD7-4A73-4FA9-9075-FABEFD9E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97E9F-75BC-4A62-8B66-EC4C5BDB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0201-169D-4D9E-8267-7185335C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2C34-DEE8-43FF-AAA0-1415D350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B3B36-1399-427E-A988-DBA67A8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45AEA-E921-4684-B1D9-5BA7F978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A96AF-405E-4737-A41D-44BD305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C828E-9A4F-4E4A-8BD0-4F73B9B8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4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CAA4-BB79-465F-9747-BE551C4E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CE685-AF90-401E-8CB4-91B4397A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0C51A-4363-41E2-A1CE-98A01EE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A3057-B3E7-4749-AD62-1AD079C5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43418-45E1-4EDE-A3AC-D683DC6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C83EB-2E6C-470D-8515-D129607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77F8B-93D8-4274-B773-CA51BDA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90256-BD6B-4D2D-A45F-483A1BEE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C81C-C01D-46DF-8CB4-4CF1BD1F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ECB8-EDEB-4463-943A-7364A57231A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3025-56D6-4508-B613-E20D99A4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3492-4D20-4F2A-AF8C-3C0EACEED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5F28-352D-4311-BB6B-9B79BE52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77C456-B027-4A1F-B3A3-8E8503417827}"/>
              </a:ext>
            </a:extLst>
          </p:cNvPr>
          <p:cNvGrpSpPr/>
          <p:nvPr/>
        </p:nvGrpSpPr>
        <p:grpSpPr>
          <a:xfrm>
            <a:off x="2689045" y="1983472"/>
            <a:ext cx="7401440" cy="3260399"/>
            <a:chOff x="2689045" y="1983472"/>
            <a:chExt cx="7401440" cy="326039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B21A48E-D700-4095-B87B-43AF97251C6D}"/>
                </a:ext>
              </a:extLst>
            </p:cNvPr>
            <p:cNvGrpSpPr/>
            <p:nvPr/>
          </p:nvGrpSpPr>
          <p:grpSpPr>
            <a:xfrm>
              <a:off x="4621463" y="2236344"/>
              <a:ext cx="5469022" cy="1973460"/>
              <a:chOff x="5134810" y="2197768"/>
              <a:chExt cx="5469022" cy="197346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5472451-4747-4C1D-96EE-05B85D0D8F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26" t="34539" r="9343" b="32766"/>
              <a:stretch/>
            </p:blipFill>
            <p:spPr>
              <a:xfrm>
                <a:off x="5350041" y="2197768"/>
                <a:ext cx="5253791" cy="1973179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1C15182-D9A1-4889-8412-A314279B9E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664" t="93620"/>
              <a:stretch/>
            </p:blipFill>
            <p:spPr>
              <a:xfrm>
                <a:off x="5134810" y="3390424"/>
                <a:ext cx="461591" cy="780804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9D3381E-A983-49DD-B3FD-B4830D509F87}"/>
                </a:ext>
              </a:extLst>
            </p:cNvPr>
            <p:cNvGrpSpPr/>
            <p:nvPr/>
          </p:nvGrpSpPr>
          <p:grpSpPr>
            <a:xfrm>
              <a:off x="3572124" y="1983472"/>
              <a:ext cx="1043609" cy="1228972"/>
              <a:chOff x="3438939" y="4919870"/>
              <a:chExt cx="1043609" cy="122897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813EF7D-097F-4FDD-A65E-54CB3BC88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9" t="38746" r="66295" b="42866"/>
              <a:stretch/>
            </p:blipFill>
            <p:spPr>
              <a:xfrm>
                <a:off x="3438939" y="5039139"/>
                <a:ext cx="1023731" cy="110970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B3AA26B-E690-43EE-9FBF-D680C2CF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8" t="36935" r="83068" b="60924"/>
              <a:stretch/>
            </p:blipFill>
            <p:spPr>
              <a:xfrm>
                <a:off x="3458817" y="4919870"/>
                <a:ext cx="397565" cy="129208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0BCEB1-AD20-4598-86D2-4C21DE8BB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15" b="93698"/>
              <a:stretch/>
            </p:blipFill>
            <p:spPr>
              <a:xfrm>
                <a:off x="4186684" y="4974535"/>
                <a:ext cx="295864" cy="380343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C78EF63-025C-42BE-80E8-52D59B483C60}"/>
                </a:ext>
              </a:extLst>
            </p:cNvPr>
            <p:cNvGrpSpPr/>
            <p:nvPr/>
          </p:nvGrpSpPr>
          <p:grpSpPr>
            <a:xfrm>
              <a:off x="2689045" y="3224619"/>
              <a:ext cx="1946915" cy="2019252"/>
              <a:chOff x="622927" y="256808"/>
              <a:chExt cx="1946915" cy="201925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ABFC77A-DADD-4C7B-9939-ACB54524A5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16" t="34685" r="65867" b="33367"/>
              <a:stretch/>
            </p:blipFill>
            <p:spPr>
              <a:xfrm>
                <a:off x="622927" y="347869"/>
                <a:ext cx="1946915" cy="192819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7E93DDB0-B1FD-48B9-9C63-750431D12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390274" y="256808"/>
                <a:ext cx="179568" cy="68967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5F0C1E3-9012-4EB8-9AF1-B5CD64013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77" t="-191" r="-14" b="90760"/>
              <a:stretch/>
            </p:blipFill>
            <p:spPr>
              <a:xfrm>
                <a:off x="2108250" y="2009953"/>
                <a:ext cx="461591" cy="187815"/>
              </a:xfrm>
              <a:prstGeom prst="rect">
                <a:avLst/>
              </a:prstGeom>
            </p:spPr>
          </p:pic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E58EB49-92F9-42ED-B220-08C508143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5" t="62177" r="65003" b="33512"/>
            <a:stretch/>
          </p:blipFill>
          <p:spPr>
            <a:xfrm>
              <a:off x="4499810" y="3909253"/>
              <a:ext cx="577515" cy="26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1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8A8F55D-FC1A-4CE4-BC03-02E92CC5AC3D}"/>
              </a:ext>
            </a:extLst>
          </p:cNvPr>
          <p:cNvGrpSpPr/>
          <p:nvPr/>
        </p:nvGrpSpPr>
        <p:grpSpPr>
          <a:xfrm>
            <a:off x="2246244" y="2435087"/>
            <a:ext cx="6907696" cy="1987826"/>
            <a:chOff x="2246244" y="2435087"/>
            <a:chExt cx="6907696" cy="19878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5E9F00-4F3B-45C5-8028-D4703CFAAA67}"/>
                </a:ext>
              </a:extLst>
            </p:cNvPr>
            <p:cNvGrpSpPr/>
            <p:nvPr/>
          </p:nvGrpSpPr>
          <p:grpSpPr>
            <a:xfrm>
              <a:off x="2246244" y="2435087"/>
              <a:ext cx="6907696" cy="1987826"/>
              <a:chOff x="2246244" y="2435087"/>
              <a:chExt cx="6907696" cy="198782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65C352-29F5-4D97-97D3-854689A9CFBA}"/>
                  </a:ext>
                </a:extLst>
              </p:cNvPr>
              <p:cNvGrpSpPr/>
              <p:nvPr/>
            </p:nvGrpSpPr>
            <p:grpSpPr>
              <a:xfrm>
                <a:off x="2246244" y="2435087"/>
                <a:ext cx="6907696" cy="1987826"/>
                <a:chOff x="2246244" y="2435087"/>
                <a:chExt cx="6907696" cy="1987826"/>
              </a:xfrm>
            </p:grpSpPr>
            <p:pic>
              <p:nvPicPr>
                <p:cNvPr id="2" name="图片 1">
                  <a:extLst>
                    <a:ext uri="{FF2B5EF4-FFF2-40B4-BE49-F238E27FC236}">
                      <a16:creationId xmlns:a16="http://schemas.microsoft.com/office/drawing/2014/main" id="{39DC24F3-D1CB-47C0-B243-C935E4A30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11" t="34054" r="20734" b="33403"/>
                <a:stretch/>
              </p:blipFill>
              <p:spPr>
                <a:xfrm>
                  <a:off x="2246244" y="2435087"/>
                  <a:ext cx="5973417" cy="1987826"/>
                </a:xfrm>
                <a:prstGeom prst="rect">
                  <a:avLst/>
                </a:prstGeom>
              </p:spPr>
            </p:pic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CFD63DD-E8D7-425B-B55C-870BA2CD8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767" t="36929" r="10045" b="48427"/>
                <a:stretch/>
              </p:blipFill>
              <p:spPr>
                <a:xfrm>
                  <a:off x="8507897" y="3150704"/>
                  <a:ext cx="646043" cy="894522"/>
                </a:xfrm>
                <a:prstGeom prst="rect">
                  <a:avLst/>
                </a:prstGeom>
              </p:spPr>
            </p:pic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0F7794F9-266C-4686-836E-DCBE6EBE8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990" t="37031" r="7930" b="55959"/>
                <a:stretch/>
              </p:blipFill>
              <p:spPr>
                <a:xfrm>
                  <a:off x="8497958" y="2454965"/>
                  <a:ext cx="616226" cy="417444"/>
                </a:xfrm>
                <a:prstGeom prst="rect">
                  <a:avLst/>
                </a:prstGeom>
              </p:spPr>
            </p:pic>
          </p:grp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FD6E3CE-1BAE-4ABC-8235-AD23ABC436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94" t="38876" r="80862" b="59253"/>
              <a:stretch/>
            </p:blipFill>
            <p:spPr>
              <a:xfrm>
                <a:off x="2813051" y="2731293"/>
                <a:ext cx="192672" cy="11430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AE2FACC-B705-4673-946E-EEA10A5F3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6" t="39075" r="72237" b="59444"/>
              <a:stretch/>
            </p:blipFill>
            <p:spPr>
              <a:xfrm>
                <a:off x="3579673" y="2743198"/>
                <a:ext cx="130970" cy="90487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FC5DE7C4-DD95-44DE-966F-9C9E057963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04" t="38876" r="61654" b="59182"/>
              <a:stretch/>
            </p:blipFill>
            <p:spPr>
              <a:xfrm>
                <a:off x="4523792" y="2729137"/>
                <a:ext cx="138589" cy="118607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6FB5F33-8F29-4F0D-9252-6D57A7868A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740" t="38884" r="51734" b="58787"/>
              <a:stretch/>
            </p:blipFill>
            <p:spPr>
              <a:xfrm>
                <a:off x="5420702" y="2729137"/>
                <a:ext cx="137161" cy="14227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62FD132E-573A-4883-A73B-C311AAB76F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93" t="38913" r="41612" b="59216"/>
              <a:stretch/>
            </p:blipFill>
            <p:spPr>
              <a:xfrm>
                <a:off x="6313803" y="2731518"/>
                <a:ext cx="152400" cy="114300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6EB6502-42A6-4E3A-9621-0915E2E0C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2913405" y="4270208"/>
              <a:ext cx="729915" cy="12081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9029290-1988-4CEF-8807-6BCEA940D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3810508" y="4270208"/>
              <a:ext cx="729915" cy="12081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2078C91-8CD2-4378-A467-A7AE0655E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4699590" y="4270208"/>
              <a:ext cx="729915" cy="12081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98C54AD-F2CF-4E6C-A9D8-965ED3A89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5595022" y="4270208"/>
              <a:ext cx="729915" cy="1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0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9BD006-5B6B-49DB-849D-5541082B7821}"/>
              </a:ext>
            </a:extLst>
          </p:cNvPr>
          <p:cNvGrpSpPr/>
          <p:nvPr/>
        </p:nvGrpSpPr>
        <p:grpSpPr>
          <a:xfrm>
            <a:off x="2246244" y="2435087"/>
            <a:ext cx="5973417" cy="1987826"/>
            <a:chOff x="2246244" y="2435087"/>
            <a:chExt cx="5973417" cy="19878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DC24F3-D1CB-47C0-B243-C935E4A30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1" t="34054" r="20734" b="33403"/>
            <a:stretch/>
          </p:blipFill>
          <p:spPr>
            <a:xfrm>
              <a:off x="2246244" y="2435087"/>
              <a:ext cx="5973417" cy="198782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05013FC-B637-4B06-A0C8-8C9073796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2813051" y="2731293"/>
              <a:ext cx="192672" cy="11430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A2C0CF1-04AC-40D1-94E1-0F0A73E33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579673" y="2743198"/>
              <a:ext cx="130970" cy="9048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410BA3-C476-456A-93CB-D12F32F08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523792" y="2729137"/>
              <a:ext cx="138589" cy="1186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F457F5-9C02-4BB5-B1B1-F4012A3E4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420702" y="2729137"/>
              <a:ext cx="137161" cy="14227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4E6A78-81F5-4242-B1CD-6CDD2A394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313803" y="2731518"/>
              <a:ext cx="152400" cy="1143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163D71-0E76-4E3B-A3F6-C9FB7D457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2905384" y="4262187"/>
              <a:ext cx="729915" cy="12081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505146-9825-4704-92AA-C10F07E20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3802487" y="4262187"/>
              <a:ext cx="729915" cy="1208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A7CE810-E956-4025-9099-AD1487090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4699590" y="4262187"/>
              <a:ext cx="729915" cy="12081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F7F2E5-56F1-44DF-9092-AD60F41A4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5595022" y="4262187"/>
              <a:ext cx="729915" cy="1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95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5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02F985-C527-4F45-9030-8005DA3725C6}"/>
              </a:ext>
            </a:extLst>
          </p:cNvPr>
          <p:cNvGrpSpPr/>
          <p:nvPr/>
        </p:nvGrpSpPr>
        <p:grpSpPr>
          <a:xfrm>
            <a:off x="2246244" y="2435087"/>
            <a:ext cx="6877878" cy="1987826"/>
            <a:chOff x="2246244" y="2435087"/>
            <a:chExt cx="6877878" cy="19878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3C0D60-B5BB-468C-9015-F48969EBC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1" t="34054" r="10671" b="33403"/>
            <a:stretch/>
          </p:blipFill>
          <p:spPr>
            <a:xfrm>
              <a:off x="2246244" y="2435087"/>
              <a:ext cx="6877878" cy="198782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E56782-5366-4806-AFB0-DB6AEA5E3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4" t="38876" r="80862" b="59253"/>
            <a:stretch/>
          </p:blipFill>
          <p:spPr>
            <a:xfrm>
              <a:off x="2813051" y="2731770"/>
              <a:ext cx="192672" cy="11430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525582-9746-4339-AD56-A873F8608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6" t="39075" r="72237" b="59444"/>
            <a:stretch/>
          </p:blipFill>
          <p:spPr>
            <a:xfrm>
              <a:off x="3579673" y="2743675"/>
              <a:ext cx="130970" cy="9048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FFB7798-CEEA-431A-9061-FBB52E1EA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4" t="38876" r="61654" b="59182"/>
            <a:stretch/>
          </p:blipFill>
          <p:spPr>
            <a:xfrm>
              <a:off x="4523792" y="2729614"/>
              <a:ext cx="138589" cy="11860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7EAEA5D-7A6A-4642-A7A3-BA1FDE4B3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0" t="38884" r="51734" b="58787"/>
            <a:stretch/>
          </p:blipFill>
          <p:spPr>
            <a:xfrm>
              <a:off x="5420702" y="2729614"/>
              <a:ext cx="137161" cy="14227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4D1D036-292A-4EEE-8DAD-384118274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93" t="38913" r="41612" b="59216"/>
            <a:stretch/>
          </p:blipFill>
          <p:spPr>
            <a:xfrm>
              <a:off x="6313803" y="2731995"/>
              <a:ext cx="152400" cy="1143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E17F4D-76C4-401B-9C23-E2B8EB77C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2905384" y="4262187"/>
              <a:ext cx="729915" cy="12081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C939457-F8E2-47F2-AF6A-AD6768416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3802487" y="4262187"/>
              <a:ext cx="729915" cy="12081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3959E98-C2D3-48E7-A2C9-7C2BDA7DF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4699590" y="4262187"/>
              <a:ext cx="729915" cy="12081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52880C8-6E58-40D1-8538-EB6CDCFF6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5595022" y="4262187"/>
              <a:ext cx="729915" cy="1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3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</a:t>
            </a:r>
            <a:r>
              <a:rPr lang="en-US" altLang="zh-CN" dirty="0" err="1"/>
              <a:t>discriminator_realOfFake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discriminator_all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82F74C6-C102-4AC9-A096-8F1C6326EA4E}"/>
              </a:ext>
            </a:extLst>
          </p:cNvPr>
          <p:cNvGrpSpPr/>
          <p:nvPr/>
        </p:nvGrpSpPr>
        <p:grpSpPr>
          <a:xfrm>
            <a:off x="2451376" y="2415761"/>
            <a:ext cx="6972442" cy="2047461"/>
            <a:chOff x="2451376" y="2415761"/>
            <a:chExt cx="6972442" cy="204746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1457EA7-87ED-4B29-8E41-1004EDAB4E95}"/>
                </a:ext>
              </a:extLst>
            </p:cNvPr>
            <p:cNvGrpSpPr/>
            <p:nvPr/>
          </p:nvGrpSpPr>
          <p:grpSpPr>
            <a:xfrm>
              <a:off x="2451376" y="2415761"/>
              <a:ext cx="6972442" cy="2047461"/>
              <a:chOff x="2451376" y="2415761"/>
              <a:chExt cx="6972442" cy="20474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7E104F2-3F7B-4BC5-BB90-B49919AD7E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5" t="34194" r="7643" b="31425"/>
              <a:stretch/>
            </p:blipFill>
            <p:spPr>
              <a:xfrm>
                <a:off x="2451376" y="2415761"/>
                <a:ext cx="6972442" cy="2047461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3BDB5CF-D1AA-4373-A92C-EE5D70EE7F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94" t="38876" r="80862" b="59253"/>
              <a:stretch/>
            </p:blipFill>
            <p:spPr>
              <a:xfrm>
                <a:off x="3094041" y="2731293"/>
                <a:ext cx="192672" cy="114301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A6F43CA-10B9-4889-8E9F-B2F410576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6" t="39075" r="72237" b="59444"/>
              <a:stretch/>
            </p:blipFill>
            <p:spPr>
              <a:xfrm>
                <a:off x="3857487" y="2740634"/>
                <a:ext cx="142299" cy="98314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A969411-3D55-48B8-BB13-0BF148051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04" t="38876" r="61654" b="59182"/>
              <a:stretch/>
            </p:blipFill>
            <p:spPr>
              <a:xfrm>
                <a:off x="4804782" y="2729136"/>
                <a:ext cx="142300" cy="12178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7BAAA58-DD56-463F-B1AF-4663D71D9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740" t="38884" r="51734" b="58787"/>
              <a:stretch/>
            </p:blipFill>
            <p:spPr>
              <a:xfrm>
                <a:off x="5708042" y="2722566"/>
                <a:ext cx="154570" cy="160334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40F3FEE-8CAE-4ADE-B854-85EA038B1A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93" t="38913" r="41612" b="59216"/>
              <a:stretch/>
            </p:blipFill>
            <p:spPr>
              <a:xfrm>
                <a:off x="6598957" y="2729136"/>
                <a:ext cx="156386" cy="117289"/>
              </a:xfrm>
              <a:prstGeom prst="rect">
                <a:avLst/>
              </a:prstGeom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A3D78B-7A03-412F-9E6C-EB0582AE7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3146014" y="4270208"/>
              <a:ext cx="729915" cy="12081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CE29492-E115-458A-9C56-8A869C99D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4043117" y="4270208"/>
              <a:ext cx="729915" cy="12081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6F083F-0377-47E4-85F1-E9FD2CBCD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4940220" y="4270208"/>
              <a:ext cx="729915" cy="12081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56A9B33-7A40-44BC-80C6-F9D42DF8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53" t="63455" r="32281" b="34624"/>
            <a:stretch/>
          </p:blipFill>
          <p:spPr>
            <a:xfrm>
              <a:off x="5843673" y="4270208"/>
              <a:ext cx="729915" cy="12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9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scgan-3d  generator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1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486EB5-7E86-40FA-8B85-35D0BC8CFE7A}"/>
              </a:ext>
            </a:extLst>
          </p:cNvPr>
          <p:cNvGrpSpPr/>
          <p:nvPr/>
        </p:nvGrpSpPr>
        <p:grpSpPr>
          <a:xfrm>
            <a:off x="2178530" y="1745157"/>
            <a:ext cx="7511302" cy="3371710"/>
            <a:chOff x="2178530" y="1745157"/>
            <a:chExt cx="7511302" cy="337171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804FE7-93F2-4788-B026-537AEEE0B883}"/>
                </a:ext>
              </a:extLst>
            </p:cNvPr>
            <p:cNvGrpSpPr/>
            <p:nvPr/>
          </p:nvGrpSpPr>
          <p:grpSpPr>
            <a:xfrm>
              <a:off x="4362219" y="2243327"/>
              <a:ext cx="5327613" cy="2027583"/>
              <a:chOff x="4378997" y="2415208"/>
              <a:chExt cx="5327613" cy="202758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66D5086-8ABA-4138-9FF5-665B2B40A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8" t="34201" r="9791" b="33569"/>
              <a:stretch/>
            </p:blipFill>
            <p:spPr>
              <a:xfrm>
                <a:off x="4378997" y="2415208"/>
                <a:ext cx="5270242" cy="20275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3756821-9340-4A83-9169-5488F677DA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19" t="38471" r="41364" b="59576"/>
              <a:stretch/>
            </p:blipFill>
            <p:spPr>
              <a:xfrm>
                <a:off x="6756399" y="2685428"/>
                <a:ext cx="120651" cy="122859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2838E81-3F47-49C2-B6F1-1E942CFBE3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19" t="38471" r="41364" b="59576"/>
              <a:stretch/>
            </p:blipFill>
            <p:spPr>
              <a:xfrm>
                <a:off x="7663655" y="2685427"/>
                <a:ext cx="120651" cy="1228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C389AA7-068F-4425-9C41-0698F9E1A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4" t="38324" r="21876" b="59617"/>
              <a:stretch/>
            </p:blipFill>
            <p:spPr>
              <a:xfrm>
                <a:off x="8521224" y="2678746"/>
                <a:ext cx="144780" cy="12954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0436E82-8481-4C91-9702-1013AD459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524" t="38688" r="11230" b="59374"/>
              <a:stretch/>
            </p:blipFill>
            <p:spPr>
              <a:xfrm>
                <a:off x="9500870" y="2700188"/>
                <a:ext cx="205740" cy="121921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D020C01-8E1D-4E94-8787-443B55793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9" t="38746" r="66295" b="42866"/>
            <a:stretch/>
          </p:blipFill>
          <p:spPr>
            <a:xfrm>
              <a:off x="3507064" y="2510174"/>
              <a:ext cx="1023731" cy="110970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A88BB02-CBD5-4001-B22D-BE5EEE51A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6" t="34685" r="65867" b="33367"/>
            <a:stretch/>
          </p:blipFill>
          <p:spPr>
            <a:xfrm>
              <a:off x="2178530" y="3188676"/>
              <a:ext cx="1946915" cy="192819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E09458A-C99A-4939-BCFB-956692BD62BB}"/>
                </a:ext>
              </a:extLst>
            </p:cNvPr>
            <p:cNvSpPr/>
            <p:nvPr/>
          </p:nvSpPr>
          <p:spPr>
            <a:xfrm>
              <a:off x="3962551" y="3167262"/>
              <a:ext cx="818242" cy="716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F9C4DE7-9CE3-43CC-8070-FAA96AF2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9" t="34201" r="56293" b="42736"/>
            <a:stretch/>
          </p:blipFill>
          <p:spPr>
            <a:xfrm>
              <a:off x="3045394" y="1745157"/>
              <a:ext cx="994819" cy="14509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545515-25D6-44CA-ABEA-93B74E92870B}"/>
                </a:ext>
              </a:extLst>
            </p:cNvPr>
            <p:cNvSpPr/>
            <p:nvPr/>
          </p:nvSpPr>
          <p:spPr>
            <a:xfrm>
              <a:off x="3997616" y="1810832"/>
              <a:ext cx="457797" cy="47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FD4464-383C-422E-9681-1375DC6C942B}"/>
                </a:ext>
              </a:extLst>
            </p:cNvPr>
            <p:cNvSpPr/>
            <p:nvPr/>
          </p:nvSpPr>
          <p:spPr>
            <a:xfrm>
              <a:off x="3006371" y="3009782"/>
              <a:ext cx="250695" cy="157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279F69-C7D1-4D8D-82C1-CE3A6CEC8CC1}"/>
                </a:ext>
              </a:extLst>
            </p:cNvPr>
            <p:cNvSpPr/>
            <p:nvPr/>
          </p:nvSpPr>
          <p:spPr>
            <a:xfrm>
              <a:off x="4337639" y="4074452"/>
              <a:ext cx="441902" cy="264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0E4A9A8-CD02-4893-9AA9-90D4200AF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7" t="62589" r="65867" b="35189"/>
            <a:stretch/>
          </p:blipFill>
          <p:spPr>
            <a:xfrm>
              <a:off x="4127186" y="3973949"/>
              <a:ext cx="445486" cy="134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8B41E2-92DD-4910-B0B9-4EF03AC56D88}"/>
              </a:ext>
            </a:extLst>
          </p:cNvPr>
          <p:cNvGrpSpPr/>
          <p:nvPr/>
        </p:nvGrpSpPr>
        <p:grpSpPr>
          <a:xfrm>
            <a:off x="2592199" y="2265029"/>
            <a:ext cx="7151614" cy="2374084"/>
            <a:chOff x="2592199" y="2265029"/>
            <a:chExt cx="7151614" cy="237408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04DA63B-8FAA-474E-90B2-E06B8CE9CB25}"/>
                </a:ext>
              </a:extLst>
            </p:cNvPr>
            <p:cNvGrpSpPr/>
            <p:nvPr/>
          </p:nvGrpSpPr>
          <p:grpSpPr>
            <a:xfrm>
              <a:off x="2592199" y="2265029"/>
              <a:ext cx="7151614" cy="2374084"/>
              <a:chOff x="2592199" y="2265029"/>
              <a:chExt cx="7151614" cy="2374084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02D2417-02C9-496C-B79E-D9D711842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3" t="32310" r="19740" b="30811"/>
              <a:stretch/>
            </p:blipFill>
            <p:spPr>
              <a:xfrm>
                <a:off x="2592199" y="2265029"/>
                <a:ext cx="6270770" cy="2374084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A0BF4E73-2B22-4FF6-9C77-884CAAD03C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92" t="34503" r="10168" b="50511"/>
              <a:stretch/>
            </p:blipFill>
            <p:spPr>
              <a:xfrm>
                <a:off x="9072694" y="2936149"/>
                <a:ext cx="671119" cy="964734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2CC2FBE-4EA2-4505-B1E1-93BCD1C1E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199" t="63944" r="13563" b="32277"/>
              <a:stretch/>
            </p:blipFill>
            <p:spPr>
              <a:xfrm>
                <a:off x="8862968" y="4328719"/>
                <a:ext cx="570452" cy="243281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EDEDE35-83D3-4E4A-BD7C-5B61DFC40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10" t="33156" r="7676" b="59086"/>
              <a:stretch/>
            </p:blipFill>
            <p:spPr>
              <a:xfrm>
                <a:off x="9072694" y="2365694"/>
                <a:ext cx="595618" cy="478174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C8B301-3ADC-4CBB-91BA-8EC33497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774883" y="4177717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0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9B56-F42E-440C-8ED7-8962DA5D6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</a:t>
            </a:r>
            <a:r>
              <a:rPr lang="en-US" altLang="zh-CN" dirty="0" err="1"/>
              <a:t>discriminator_basic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62338-7A07-4CC7-A1E3-3E107E914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6913B1-0327-44E0-A0D2-A251A658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32487" r="21458" b="30817"/>
          <a:stretch/>
        </p:blipFill>
        <p:spPr>
          <a:xfrm>
            <a:off x="2609850" y="2276476"/>
            <a:ext cx="6096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discriminator_realOrFake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8B11AAA-4C53-4CA9-8F2A-3897F3F31B1C}"/>
              </a:ext>
            </a:extLst>
          </p:cNvPr>
          <p:cNvGrpSpPr/>
          <p:nvPr/>
        </p:nvGrpSpPr>
        <p:grpSpPr>
          <a:xfrm>
            <a:off x="2051109" y="2298584"/>
            <a:ext cx="7550091" cy="2474752"/>
            <a:chOff x="2051109" y="2298584"/>
            <a:chExt cx="7550091" cy="24747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DEDE35-83D3-4E4A-BD7C-5B61DFC40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5" t="30431" r="6164" b="29417"/>
            <a:stretch/>
          </p:blipFill>
          <p:spPr>
            <a:xfrm>
              <a:off x="2051109" y="2298584"/>
              <a:ext cx="7550091" cy="24747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3CD215-65BE-4828-B608-B67FF4C1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74215" y="4379053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2F2-1F2E-4BF8-B62A-E793F4C64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scgan-2d  </a:t>
            </a:r>
            <a:r>
              <a:rPr lang="en-US" altLang="zh-CN" dirty="0" err="1"/>
              <a:t>discriminator_class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3ACE-0FFC-4A23-81BC-1A826F1E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8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AEF800C-972A-424D-B47A-BE007F800B2E}"/>
              </a:ext>
            </a:extLst>
          </p:cNvPr>
          <p:cNvGrpSpPr/>
          <p:nvPr/>
        </p:nvGrpSpPr>
        <p:grpSpPr>
          <a:xfrm>
            <a:off x="2449585" y="2237763"/>
            <a:ext cx="7164197" cy="2382473"/>
            <a:chOff x="2449585" y="2237763"/>
            <a:chExt cx="7164197" cy="2382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0BF4E73-2B22-4FF6-9C77-884CAAD03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9" t="31898" r="10127" b="31094"/>
            <a:stretch/>
          </p:blipFill>
          <p:spPr>
            <a:xfrm>
              <a:off x="2449585" y="2237763"/>
              <a:ext cx="7164197" cy="23824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E2D8BC-CB3E-4943-B35B-812EFB5F5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46" t="50923" r="34189" b="42952"/>
            <a:stretch/>
          </p:blipFill>
          <p:spPr>
            <a:xfrm>
              <a:off x="8690993" y="4135772"/>
              <a:ext cx="746622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85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</Words>
  <Application>Microsoft Office PowerPoint</Application>
  <PresentationFormat>宽屏</PresentationFormat>
  <Paragraphs>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scgan-2d</vt:lpstr>
      <vt:lpstr>scgan-2d  discriminator_all</vt:lpstr>
      <vt:lpstr>PowerPoint 演示文稿</vt:lpstr>
      <vt:lpstr>scgan-2d discriminator_basic</vt:lpstr>
      <vt:lpstr>PowerPoint 演示文稿</vt:lpstr>
      <vt:lpstr>scgan-2d  discriminator_realOrFake</vt:lpstr>
      <vt:lpstr>PowerPoint 演示文稿</vt:lpstr>
      <vt:lpstr>scgan-2d  discriminator_class</vt:lpstr>
      <vt:lpstr>PowerPoint 演示文稿</vt:lpstr>
      <vt:lpstr>scgan-2d  generator</vt:lpstr>
      <vt:lpstr>PowerPoint 演示文稿</vt:lpstr>
      <vt:lpstr>scgan-3d</vt:lpstr>
      <vt:lpstr>scgan-3d  discriminator_all</vt:lpstr>
      <vt:lpstr>PowerPoint 演示文稿</vt:lpstr>
      <vt:lpstr>scgan-3d  discriminator_basic</vt:lpstr>
      <vt:lpstr>PowerPoint 演示文稿</vt:lpstr>
      <vt:lpstr>scgan-3d  discriminator_class</vt:lpstr>
      <vt:lpstr>PowerPoint 演示文稿</vt:lpstr>
      <vt:lpstr>scgan-3d  discriminator_realOfFake</vt:lpstr>
      <vt:lpstr>PowerPoint 演示文稿</vt:lpstr>
      <vt:lpstr>scgan-3d  generator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闵 Wendy</dc:creator>
  <cp:lastModifiedBy>闵 Wendy</cp:lastModifiedBy>
  <cp:revision>10</cp:revision>
  <dcterms:created xsi:type="dcterms:W3CDTF">2020-02-21T16:37:37Z</dcterms:created>
  <dcterms:modified xsi:type="dcterms:W3CDTF">2020-05-25T10:51:14Z</dcterms:modified>
</cp:coreProperties>
</file>