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80" r:id="rId3"/>
    <p:sldId id="282" r:id="rId4"/>
    <p:sldId id="279" r:id="rId5"/>
    <p:sldId id="281" r:id="rId6"/>
    <p:sldId id="284" r:id="rId7"/>
    <p:sldId id="288" r:id="rId8"/>
    <p:sldId id="289" r:id="rId9"/>
    <p:sldId id="28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8B0"/>
    <a:srgbClr val="C3A67F"/>
    <a:srgbClr val="FCD220"/>
    <a:srgbClr val="FEF0B4"/>
    <a:srgbClr val="FAFFB3"/>
    <a:srgbClr val="000000"/>
    <a:srgbClr val="F2F2F2"/>
    <a:srgbClr val="442B15"/>
    <a:srgbClr val="DFE3E5"/>
    <a:srgbClr val="D1D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6176" autoAdjust="0"/>
  </p:normalViewPr>
  <p:slideViewPr>
    <p:cSldViewPr snapToGrid="0" snapToObjects="1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F705F-4501-4AA4-BA2F-4F924C737323}" type="doc">
      <dgm:prSet loTypeId="urn:microsoft.com/office/officeart/2008/layout/AlternatingHexagons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7205AE11-C98B-443F-8652-0CD7CBE0D404}">
      <dgm:prSet phldrT="[Texte]" custT="1"/>
      <dgm:spPr>
        <a:solidFill>
          <a:srgbClr val="DAC8B0"/>
        </a:solidFill>
      </dgm:spPr>
      <dgm:t>
        <a:bodyPr/>
        <a:lstStyle/>
        <a:p>
          <a:r>
            <a:rPr lang="fr-FR" sz="1800" dirty="0"/>
            <a:t>Management de la connaissance </a:t>
          </a:r>
        </a:p>
      </dgm:t>
    </dgm:pt>
    <dgm:pt modelId="{C37FF187-B0B1-4DEE-8348-1EA0FCC3EBA9}" type="parTrans" cxnId="{755190DC-96E4-4DD5-A146-5F2C0DDF0DA2}">
      <dgm:prSet/>
      <dgm:spPr/>
      <dgm:t>
        <a:bodyPr/>
        <a:lstStyle/>
        <a:p>
          <a:endParaRPr lang="fr-FR"/>
        </a:p>
      </dgm:t>
    </dgm:pt>
    <dgm:pt modelId="{49F10454-20B4-4A9C-8186-F10C639919F4}" type="sibTrans" cxnId="{755190DC-96E4-4DD5-A146-5F2C0DDF0DA2}">
      <dgm:prSet/>
      <dgm:spPr>
        <a:solidFill>
          <a:srgbClr val="DAC8B0"/>
        </a:solidFill>
      </dgm:spPr>
      <dgm:t>
        <a:bodyPr/>
        <a:lstStyle/>
        <a:p>
          <a:endParaRPr lang="fr-FR"/>
        </a:p>
      </dgm:t>
    </dgm:pt>
    <dgm:pt modelId="{6DB0ACB8-76E3-4C3C-B71D-288BEBA3D226}">
      <dgm:prSet phldrT="[Texte]"/>
      <dgm:spPr/>
      <dgm:t>
        <a:bodyPr/>
        <a:lstStyle/>
        <a:p>
          <a:pPr algn="ctr"/>
          <a:endParaRPr lang="fr-FR"/>
        </a:p>
      </dgm:t>
    </dgm:pt>
    <dgm:pt modelId="{CE07198C-32A1-4450-B6D0-A9B8D1E56952}" type="parTrans" cxnId="{BB7BDC1E-C7B5-4FDC-9F0E-46D151DA2C73}">
      <dgm:prSet/>
      <dgm:spPr/>
      <dgm:t>
        <a:bodyPr/>
        <a:lstStyle/>
        <a:p>
          <a:endParaRPr lang="fr-FR"/>
        </a:p>
      </dgm:t>
    </dgm:pt>
    <dgm:pt modelId="{91F19820-BADC-4AB8-A998-4759DD3EB786}" type="sibTrans" cxnId="{BB7BDC1E-C7B5-4FDC-9F0E-46D151DA2C73}">
      <dgm:prSet/>
      <dgm:spPr/>
      <dgm:t>
        <a:bodyPr/>
        <a:lstStyle/>
        <a:p>
          <a:endParaRPr lang="fr-FR"/>
        </a:p>
      </dgm:t>
    </dgm:pt>
    <dgm:pt modelId="{567BCD31-7636-469A-94D3-D787D46FBC4C}">
      <dgm:prSet phldrT="[Texte]" custT="1"/>
      <dgm:spPr>
        <a:solidFill>
          <a:srgbClr val="DAC8B0"/>
        </a:solidFill>
      </dgm:spPr>
      <dgm:t>
        <a:bodyPr/>
        <a:lstStyle/>
        <a:p>
          <a:r>
            <a:rPr lang="fr-FR" sz="1800" dirty="0"/>
            <a:t>Management des équipes </a:t>
          </a:r>
        </a:p>
      </dgm:t>
    </dgm:pt>
    <dgm:pt modelId="{90A8DAF6-E91E-4414-8A5D-E3E963AF86A7}" type="parTrans" cxnId="{FE3B1096-9F7F-459A-8FED-19DE3133DFE6}">
      <dgm:prSet/>
      <dgm:spPr/>
      <dgm:t>
        <a:bodyPr/>
        <a:lstStyle/>
        <a:p>
          <a:endParaRPr lang="fr-FR"/>
        </a:p>
      </dgm:t>
    </dgm:pt>
    <dgm:pt modelId="{94B07B4D-A270-44EF-9A4D-B69B7AF70FD3}" type="sibTrans" cxnId="{FE3B1096-9F7F-459A-8FED-19DE3133DFE6}">
      <dgm:prSet/>
      <dgm:spPr>
        <a:solidFill>
          <a:srgbClr val="DAC8B0"/>
        </a:solidFill>
      </dgm:spPr>
      <dgm:t>
        <a:bodyPr/>
        <a:lstStyle/>
        <a:p>
          <a:endParaRPr lang="fr-FR"/>
        </a:p>
      </dgm:t>
    </dgm:pt>
    <dgm:pt modelId="{01D1C4F2-D317-4B39-9A9A-ADA0C556544E}">
      <dgm:prSet phldrT="[Texte]" custT="1"/>
      <dgm:spPr/>
      <dgm:t>
        <a:bodyPr/>
        <a:lstStyle/>
        <a:p>
          <a:pPr algn="ctr"/>
          <a:r>
            <a:rPr lang="fr-FR" sz="1800" dirty="0"/>
            <a:t>Améliorer la communication </a:t>
          </a:r>
        </a:p>
      </dgm:t>
    </dgm:pt>
    <dgm:pt modelId="{696DFF91-47AF-4996-A9BF-F7DE8D7EF361}" type="parTrans" cxnId="{E8E052E5-DFFF-4C9F-BD3A-3E925533969C}">
      <dgm:prSet/>
      <dgm:spPr/>
      <dgm:t>
        <a:bodyPr/>
        <a:lstStyle/>
        <a:p>
          <a:endParaRPr lang="fr-FR"/>
        </a:p>
      </dgm:t>
    </dgm:pt>
    <dgm:pt modelId="{8F9D758F-CA7D-4926-A419-EFA1E043907C}" type="sibTrans" cxnId="{E8E052E5-DFFF-4C9F-BD3A-3E925533969C}">
      <dgm:prSet/>
      <dgm:spPr/>
      <dgm:t>
        <a:bodyPr/>
        <a:lstStyle/>
        <a:p>
          <a:endParaRPr lang="fr-FR"/>
        </a:p>
      </dgm:t>
    </dgm:pt>
    <dgm:pt modelId="{EF8880C5-7B6B-4BD6-A9DB-939AABE71E77}">
      <dgm:prSet phldrT="[Texte]" custT="1"/>
      <dgm:spPr>
        <a:solidFill>
          <a:srgbClr val="DAC8B0"/>
        </a:solidFill>
      </dgm:spPr>
      <dgm:t>
        <a:bodyPr/>
        <a:lstStyle/>
        <a:p>
          <a:r>
            <a:rPr lang="fr-FR" sz="1800" dirty="0"/>
            <a:t>Levier de motivation et de réussite</a:t>
          </a:r>
        </a:p>
      </dgm:t>
    </dgm:pt>
    <dgm:pt modelId="{561FF239-5877-4A78-BCE0-92BF9E52B32B}" type="parTrans" cxnId="{A17DBDB3-D112-40A3-AE16-3197A3005D78}">
      <dgm:prSet/>
      <dgm:spPr/>
      <dgm:t>
        <a:bodyPr/>
        <a:lstStyle/>
        <a:p>
          <a:endParaRPr lang="fr-FR"/>
        </a:p>
      </dgm:t>
    </dgm:pt>
    <dgm:pt modelId="{755D05EA-3127-4CC1-B983-3819DB7EC50B}" type="sibTrans" cxnId="{A17DBDB3-D112-40A3-AE16-3197A3005D78}">
      <dgm:prSet/>
      <dgm:spPr>
        <a:solidFill>
          <a:srgbClr val="DAC8B0"/>
        </a:solidFill>
      </dgm:spPr>
      <dgm:t>
        <a:bodyPr/>
        <a:lstStyle/>
        <a:p>
          <a:endParaRPr lang="fr-FR"/>
        </a:p>
      </dgm:t>
    </dgm:pt>
    <dgm:pt modelId="{34B53DAE-FC56-47B5-BD74-926179AD9053}">
      <dgm:prSet phldrT="[Texte]" custT="1"/>
      <dgm:spPr/>
      <dgm:t>
        <a:bodyPr/>
        <a:lstStyle/>
        <a:p>
          <a:pPr algn="ctr"/>
          <a:r>
            <a:rPr lang="fr-FR" sz="1800" dirty="0"/>
            <a:t>Créer et améliorer les liens entre les collaborateurs</a:t>
          </a:r>
        </a:p>
      </dgm:t>
    </dgm:pt>
    <dgm:pt modelId="{49D4B070-34A3-49E4-8438-72DC01739AB0}" type="parTrans" cxnId="{DBF7E2AE-D1EC-4AB0-84EC-AB1567C85FFA}">
      <dgm:prSet/>
      <dgm:spPr/>
      <dgm:t>
        <a:bodyPr/>
        <a:lstStyle/>
        <a:p>
          <a:endParaRPr lang="fr-FR"/>
        </a:p>
      </dgm:t>
    </dgm:pt>
    <dgm:pt modelId="{FD64172F-2AEF-486C-9174-83C41F960525}" type="sibTrans" cxnId="{DBF7E2AE-D1EC-4AB0-84EC-AB1567C85FFA}">
      <dgm:prSet/>
      <dgm:spPr/>
      <dgm:t>
        <a:bodyPr/>
        <a:lstStyle/>
        <a:p>
          <a:endParaRPr lang="fr-FR"/>
        </a:p>
      </dgm:t>
    </dgm:pt>
    <dgm:pt modelId="{17405DF6-3974-4235-B920-5E6AD2F0153D}" type="pres">
      <dgm:prSet presAssocID="{4FFF705F-4501-4AA4-BA2F-4F924C737323}" presName="Name0" presStyleCnt="0">
        <dgm:presLayoutVars>
          <dgm:chMax/>
          <dgm:chPref/>
          <dgm:dir/>
          <dgm:animLvl val="lvl"/>
        </dgm:presLayoutVars>
      </dgm:prSet>
      <dgm:spPr/>
    </dgm:pt>
    <dgm:pt modelId="{63547343-AC98-4469-BF2D-B27E6CB52BB3}" type="pres">
      <dgm:prSet presAssocID="{7205AE11-C98B-443F-8652-0CD7CBE0D404}" presName="composite" presStyleCnt="0"/>
      <dgm:spPr/>
    </dgm:pt>
    <dgm:pt modelId="{077A10D9-8947-405A-BBF5-DAD144150776}" type="pres">
      <dgm:prSet presAssocID="{7205AE11-C98B-443F-8652-0CD7CBE0D404}" presName="Parent1" presStyleLbl="node1" presStyleIdx="0" presStyleCnt="6" custLinFactNeighborX="-24620" custLinFactNeighborY="17">
        <dgm:presLayoutVars>
          <dgm:chMax val="1"/>
          <dgm:chPref val="1"/>
          <dgm:bulletEnabled val="1"/>
        </dgm:presLayoutVars>
      </dgm:prSet>
      <dgm:spPr/>
    </dgm:pt>
    <dgm:pt modelId="{CE7616DA-536B-461C-93DF-AA990CB06E67}" type="pres">
      <dgm:prSet presAssocID="{7205AE11-C98B-443F-8652-0CD7CBE0D404}" presName="Childtext1" presStyleLbl="revTx" presStyleIdx="0" presStyleCnt="3" custScaleX="60932" custScaleY="87976">
        <dgm:presLayoutVars>
          <dgm:chMax val="0"/>
          <dgm:chPref val="0"/>
          <dgm:bulletEnabled val="1"/>
        </dgm:presLayoutVars>
      </dgm:prSet>
      <dgm:spPr/>
    </dgm:pt>
    <dgm:pt modelId="{FDB83983-48E7-4C23-92D8-F6B8B7098EED}" type="pres">
      <dgm:prSet presAssocID="{7205AE11-C98B-443F-8652-0CD7CBE0D404}" presName="BalanceSpacing" presStyleCnt="0"/>
      <dgm:spPr/>
    </dgm:pt>
    <dgm:pt modelId="{DD1FA336-27DD-4731-BA3F-4001048E1911}" type="pres">
      <dgm:prSet presAssocID="{7205AE11-C98B-443F-8652-0CD7CBE0D404}" presName="BalanceSpacing1" presStyleCnt="0"/>
      <dgm:spPr/>
    </dgm:pt>
    <dgm:pt modelId="{9A88D543-82E4-4E8F-958C-24AC38861C46}" type="pres">
      <dgm:prSet presAssocID="{49F10454-20B4-4A9C-8186-F10C639919F4}" presName="Accent1Text" presStyleLbl="node1" presStyleIdx="1" presStyleCnt="6" custLinFactNeighborX="-94003" custLinFactNeighborY="-962"/>
      <dgm:spPr/>
    </dgm:pt>
    <dgm:pt modelId="{686A2EA9-71A8-42E1-81AB-02FB21429EC9}" type="pres">
      <dgm:prSet presAssocID="{49F10454-20B4-4A9C-8186-F10C639919F4}" presName="spaceBetweenRectangles" presStyleCnt="0"/>
      <dgm:spPr/>
    </dgm:pt>
    <dgm:pt modelId="{94186311-9D73-459F-B35B-F39315F65088}" type="pres">
      <dgm:prSet presAssocID="{567BCD31-7636-469A-94D3-D787D46FBC4C}" presName="composite" presStyleCnt="0"/>
      <dgm:spPr/>
    </dgm:pt>
    <dgm:pt modelId="{933155ED-75D5-4D9C-94F1-8D69AD305264}" type="pres">
      <dgm:prSet presAssocID="{567BCD31-7636-469A-94D3-D787D46FBC4C}" presName="Parent1" presStyleLbl="node1" presStyleIdx="2" presStyleCnt="6" custLinFactNeighborX="-57211" custLinFactNeighborY="3186">
        <dgm:presLayoutVars>
          <dgm:chMax val="1"/>
          <dgm:chPref val="1"/>
          <dgm:bulletEnabled val="1"/>
        </dgm:presLayoutVars>
      </dgm:prSet>
      <dgm:spPr/>
    </dgm:pt>
    <dgm:pt modelId="{1966E4AF-5FA5-4239-92DD-953D824540FA}" type="pres">
      <dgm:prSet presAssocID="{567BCD31-7636-469A-94D3-D787D46FBC4C}" presName="Childtext1" presStyleLbl="revTx" presStyleIdx="1" presStyleCnt="3" custScaleX="68319" custScaleY="92171" custLinFactY="-42109" custLinFactNeighborX="-22299" custLinFactNeighborY="-100000">
        <dgm:presLayoutVars>
          <dgm:chMax val="0"/>
          <dgm:chPref val="0"/>
          <dgm:bulletEnabled val="1"/>
        </dgm:presLayoutVars>
      </dgm:prSet>
      <dgm:spPr/>
    </dgm:pt>
    <dgm:pt modelId="{17FB4D3F-3A39-4A7B-8B00-351D1A036369}" type="pres">
      <dgm:prSet presAssocID="{567BCD31-7636-469A-94D3-D787D46FBC4C}" presName="BalanceSpacing" presStyleCnt="0"/>
      <dgm:spPr/>
    </dgm:pt>
    <dgm:pt modelId="{D5855CA1-946B-4A1B-AF0B-98B28E2A29B4}" type="pres">
      <dgm:prSet presAssocID="{567BCD31-7636-469A-94D3-D787D46FBC4C}" presName="BalanceSpacing1" presStyleCnt="0"/>
      <dgm:spPr/>
    </dgm:pt>
    <dgm:pt modelId="{55646561-6857-439D-A922-16C23D6E379B}" type="pres">
      <dgm:prSet presAssocID="{94B07B4D-A270-44EF-9A4D-B69B7AF70FD3}" presName="Accent1Text" presStyleLbl="node1" presStyleIdx="3" presStyleCnt="6" custLinFactNeighborX="11195" custLinFactNeighborY="4626"/>
      <dgm:spPr/>
    </dgm:pt>
    <dgm:pt modelId="{727FD5A8-C14B-41EA-9072-9E6A9039D088}" type="pres">
      <dgm:prSet presAssocID="{94B07B4D-A270-44EF-9A4D-B69B7AF70FD3}" presName="spaceBetweenRectangles" presStyleCnt="0"/>
      <dgm:spPr/>
    </dgm:pt>
    <dgm:pt modelId="{9EB61FEF-0CE6-443F-8FAC-3670202650BC}" type="pres">
      <dgm:prSet presAssocID="{EF8880C5-7B6B-4BD6-A9DB-939AABE71E77}" presName="composite" presStyleCnt="0"/>
      <dgm:spPr/>
    </dgm:pt>
    <dgm:pt modelId="{EE47BE87-478C-479F-8C5D-D863E325E04D}" type="pres">
      <dgm:prSet presAssocID="{EF8880C5-7B6B-4BD6-A9DB-939AABE71E77}" presName="Parent1" presStyleLbl="node1" presStyleIdx="4" presStyleCnt="6" custLinFactX="56136" custLinFactY="-69908" custLinFactNeighborX="100000" custLinFactNeighborY="-100000">
        <dgm:presLayoutVars>
          <dgm:chMax val="1"/>
          <dgm:chPref val="1"/>
          <dgm:bulletEnabled val="1"/>
        </dgm:presLayoutVars>
      </dgm:prSet>
      <dgm:spPr/>
    </dgm:pt>
    <dgm:pt modelId="{AC42C280-8F46-44E4-9F0C-9D3E50EEE3B5}" type="pres">
      <dgm:prSet presAssocID="{EF8880C5-7B6B-4BD6-A9DB-939AABE71E77}" presName="Childtext1" presStyleLbl="revTx" presStyleIdx="2" presStyleCnt="3" custScaleX="66939" custScaleY="91328" custLinFactY="-38451" custLinFactNeighborX="-39092" custLinFactNeighborY="-100000">
        <dgm:presLayoutVars>
          <dgm:chMax val="0"/>
          <dgm:chPref val="0"/>
          <dgm:bulletEnabled val="1"/>
        </dgm:presLayoutVars>
      </dgm:prSet>
      <dgm:spPr/>
    </dgm:pt>
    <dgm:pt modelId="{61B4042B-9B9B-4445-838B-E6DE0FEB98A8}" type="pres">
      <dgm:prSet presAssocID="{EF8880C5-7B6B-4BD6-A9DB-939AABE71E77}" presName="BalanceSpacing" presStyleCnt="0"/>
      <dgm:spPr/>
    </dgm:pt>
    <dgm:pt modelId="{646CDDFF-474F-485B-9527-7FD50B645C3B}" type="pres">
      <dgm:prSet presAssocID="{EF8880C5-7B6B-4BD6-A9DB-939AABE71E77}" presName="BalanceSpacing1" presStyleCnt="0"/>
      <dgm:spPr/>
    </dgm:pt>
    <dgm:pt modelId="{2E0D1F08-CFE5-4E13-88DD-45C271F49AC0}" type="pres">
      <dgm:prSet presAssocID="{755D05EA-3127-4CC1-B983-3819DB7EC50B}" presName="Accent1Text" presStyleLbl="node1" presStyleIdx="5" presStyleCnt="6" custLinFactX="158874" custLinFactNeighborX="200000" custLinFactNeighborY="-80254"/>
      <dgm:spPr/>
    </dgm:pt>
  </dgm:ptLst>
  <dgm:cxnLst>
    <dgm:cxn modelId="{A5E20B03-A456-4A3B-AF10-096FC8F09B27}" type="presOf" srcId="{94B07B4D-A270-44EF-9A4D-B69B7AF70FD3}" destId="{55646561-6857-439D-A922-16C23D6E379B}" srcOrd="0" destOrd="0" presId="urn:microsoft.com/office/officeart/2008/layout/AlternatingHexagons"/>
    <dgm:cxn modelId="{D5E83014-4608-4210-9547-EF9C9D2E8793}" type="presOf" srcId="{7205AE11-C98B-443F-8652-0CD7CBE0D404}" destId="{077A10D9-8947-405A-BBF5-DAD144150776}" srcOrd="0" destOrd="0" presId="urn:microsoft.com/office/officeart/2008/layout/AlternatingHexagons"/>
    <dgm:cxn modelId="{BB7BDC1E-C7B5-4FDC-9F0E-46D151DA2C73}" srcId="{7205AE11-C98B-443F-8652-0CD7CBE0D404}" destId="{6DB0ACB8-76E3-4C3C-B71D-288BEBA3D226}" srcOrd="0" destOrd="0" parTransId="{CE07198C-32A1-4450-B6D0-A9B8D1E56952}" sibTransId="{91F19820-BADC-4AB8-A998-4759DD3EB786}"/>
    <dgm:cxn modelId="{8CE77B40-685D-45AF-83FD-B9A3CB44B370}" type="presOf" srcId="{34B53DAE-FC56-47B5-BD74-926179AD9053}" destId="{AC42C280-8F46-44E4-9F0C-9D3E50EEE3B5}" srcOrd="0" destOrd="0" presId="urn:microsoft.com/office/officeart/2008/layout/AlternatingHexagons"/>
    <dgm:cxn modelId="{D851566D-3621-4268-A128-0505BC081CF2}" type="presOf" srcId="{6DB0ACB8-76E3-4C3C-B71D-288BEBA3D226}" destId="{CE7616DA-536B-461C-93DF-AA990CB06E67}" srcOrd="0" destOrd="0" presId="urn:microsoft.com/office/officeart/2008/layout/AlternatingHexagons"/>
    <dgm:cxn modelId="{85A11E86-96D2-4AE2-96C2-F140ED3D9ABC}" type="presOf" srcId="{755D05EA-3127-4CC1-B983-3819DB7EC50B}" destId="{2E0D1F08-CFE5-4E13-88DD-45C271F49AC0}" srcOrd="0" destOrd="0" presId="urn:microsoft.com/office/officeart/2008/layout/AlternatingHexagons"/>
    <dgm:cxn modelId="{DDD0938A-049B-4947-8CE7-7CA2DCB7AD0A}" type="presOf" srcId="{4FFF705F-4501-4AA4-BA2F-4F924C737323}" destId="{17405DF6-3974-4235-B920-5E6AD2F0153D}" srcOrd="0" destOrd="0" presId="urn:microsoft.com/office/officeart/2008/layout/AlternatingHexagons"/>
    <dgm:cxn modelId="{FE3B1096-9F7F-459A-8FED-19DE3133DFE6}" srcId="{4FFF705F-4501-4AA4-BA2F-4F924C737323}" destId="{567BCD31-7636-469A-94D3-D787D46FBC4C}" srcOrd="1" destOrd="0" parTransId="{90A8DAF6-E91E-4414-8A5D-E3E963AF86A7}" sibTransId="{94B07B4D-A270-44EF-9A4D-B69B7AF70FD3}"/>
    <dgm:cxn modelId="{B875D4A6-4E2B-4D42-9DBE-6AE541EACCAE}" type="presOf" srcId="{01D1C4F2-D317-4B39-9A9A-ADA0C556544E}" destId="{1966E4AF-5FA5-4239-92DD-953D824540FA}" srcOrd="0" destOrd="0" presId="urn:microsoft.com/office/officeart/2008/layout/AlternatingHexagons"/>
    <dgm:cxn modelId="{DBF7E2AE-D1EC-4AB0-84EC-AB1567C85FFA}" srcId="{EF8880C5-7B6B-4BD6-A9DB-939AABE71E77}" destId="{34B53DAE-FC56-47B5-BD74-926179AD9053}" srcOrd="0" destOrd="0" parTransId="{49D4B070-34A3-49E4-8438-72DC01739AB0}" sibTransId="{FD64172F-2AEF-486C-9174-83C41F960525}"/>
    <dgm:cxn modelId="{A17DBDB3-D112-40A3-AE16-3197A3005D78}" srcId="{4FFF705F-4501-4AA4-BA2F-4F924C737323}" destId="{EF8880C5-7B6B-4BD6-A9DB-939AABE71E77}" srcOrd="2" destOrd="0" parTransId="{561FF239-5877-4A78-BCE0-92BF9E52B32B}" sibTransId="{755D05EA-3127-4CC1-B983-3819DB7EC50B}"/>
    <dgm:cxn modelId="{897170B7-6AF9-4BAB-883B-FD7B7365EA23}" type="presOf" srcId="{567BCD31-7636-469A-94D3-D787D46FBC4C}" destId="{933155ED-75D5-4D9C-94F1-8D69AD305264}" srcOrd="0" destOrd="0" presId="urn:microsoft.com/office/officeart/2008/layout/AlternatingHexagons"/>
    <dgm:cxn modelId="{94D0D9D0-44D0-4D02-A838-A29D8483EDC1}" type="presOf" srcId="{EF8880C5-7B6B-4BD6-A9DB-939AABE71E77}" destId="{EE47BE87-478C-479F-8C5D-D863E325E04D}" srcOrd="0" destOrd="0" presId="urn:microsoft.com/office/officeart/2008/layout/AlternatingHexagons"/>
    <dgm:cxn modelId="{755190DC-96E4-4DD5-A146-5F2C0DDF0DA2}" srcId="{4FFF705F-4501-4AA4-BA2F-4F924C737323}" destId="{7205AE11-C98B-443F-8652-0CD7CBE0D404}" srcOrd="0" destOrd="0" parTransId="{C37FF187-B0B1-4DEE-8348-1EA0FCC3EBA9}" sibTransId="{49F10454-20B4-4A9C-8186-F10C639919F4}"/>
    <dgm:cxn modelId="{E8E052E5-DFFF-4C9F-BD3A-3E925533969C}" srcId="{567BCD31-7636-469A-94D3-D787D46FBC4C}" destId="{01D1C4F2-D317-4B39-9A9A-ADA0C556544E}" srcOrd="0" destOrd="0" parTransId="{696DFF91-47AF-4996-A9BF-F7DE8D7EF361}" sibTransId="{8F9D758F-CA7D-4926-A419-EFA1E043907C}"/>
    <dgm:cxn modelId="{BCE3AFEE-794E-4AC5-AE49-2F609CA208D3}" type="presOf" srcId="{49F10454-20B4-4A9C-8186-F10C639919F4}" destId="{9A88D543-82E4-4E8F-958C-24AC38861C46}" srcOrd="0" destOrd="0" presId="urn:microsoft.com/office/officeart/2008/layout/AlternatingHexagons"/>
    <dgm:cxn modelId="{8835A9C3-2A30-49EB-B35E-19D81418AD1E}" type="presParOf" srcId="{17405DF6-3974-4235-B920-5E6AD2F0153D}" destId="{63547343-AC98-4469-BF2D-B27E6CB52BB3}" srcOrd="0" destOrd="0" presId="urn:microsoft.com/office/officeart/2008/layout/AlternatingHexagons"/>
    <dgm:cxn modelId="{FDECDC98-ACC3-4285-88E0-A28425F0EBEA}" type="presParOf" srcId="{63547343-AC98-4469-BF2D-B27E6CB52BB3}" destId="{077A10D9-8947-405A-BBF5-DAD144150776}" srcOrd="0" destOrd="0" presId="urn:microsoft.com/office/officeart/2008/layout/AlternatingHexagons"/>
    <dgm:cxn modelId="{F7178D67-D946-41ED-816A-86F191D5AC4F}" type="presParOf" srcId="{63547343-AC98-4469-BF2D-B27E6CB52BB3}" destId="{CE7616DA-536B-461C-93DF-AA990CB06E67}" srcOrd="1" destOrd="0" presId="urn:microsoft.com/office/officeart/2008/layout/AlternatingHexagons"/>
    <dgm:cxn modelId="{589A9195-CF30-45B9-893F-9A860C70DFCE}" type="presParOf" srcId="{63547343-AC98-4469-BF2D-B27E6CB52BB3}" destId="{FDB83983-48E7-4C23-92D8-F6B8B7098EED}" srcOrd="2" destOrd="0" presId="urn:microsoft.com/office/officeart/2008/layout/AlternatingHexagons"/>
    <dgm:cxn modelId="{8F56B328-3961-4DA8-9866-5F67481FA911}" type="presParOf" srcId="{63547343-AC98-4469-BF2D-B27E6CB52BB3}" destId="{DD1FA336-27DD-4731-BA3F-4001048E1911}" srcOrd="3" destOrd="0" presId="urn:microsoft.com/office/officeart/2008/layout/AlternatingHexagons"/>
    <dgm:cxn modelId="{87DCB717-965E-40CD-A920-EDC9CD555B18}" type="presParOf" srcId="{63547343-AC98-4469-BF2D-B27E6CB52BB3}" destId="{9A88D543-82E4-4E8F-958C-24AC38861C46}" srcOrd="4" destOrd="0" presId="urn:microsoft.com/office/officeart/2008/layout/AlternatingHexagons"/>
    <dgm:cxn modelId="{E934E275-67E2-42B4-A403-5F0B6C41BE00}" type="presParOf" srcId="{17405DF6-3974-4235-B920-5E6AD2F0153D}" destId="{686A2EA9-71A8-42E1-81AB-02FB21429EC9}" srcOrd="1" destOrd="0" presId="urn:microsoft.com/office/officeart/2008/layout/AlternatingHexagons"/>
    <dgm:cxn modelId="{62958799-B61B-44D8-83F5-7143FAA85201}" type="presParOf" srcId="{17405DF6-3974-4235-B920-5E6AD2F0153D}" destId="{94186311-9D73-459F-B35B-F39315F65088}" srcOrd="2" destOrd="0" presId="urn:microsoft.com/office/officeart/2008/layout/AlternatingHexagons"/>
    <dgm:cxn modelId="{40709695-8A6F-4BC9-A9DC-2C7F7FFCC526}" type="presParOf" srcId="{94186311-9D73-459F-B35B-F39315F65088}" destId="{933155ED-75D5-4D9C-94F1-8D69AD305264}" srcOrd="0" destOrd="0" presId="urn:microsoft.com/office/officeart/2008/layout/AlternatingHexagons"/>
    <dgm:cxn modelId="{B1C43C26-AA36-42D4-BFE1-FB8646ABBF93}" type="presParOf" srcId="{94186311-9D73-459F-B35B-F39315F65088}" destId="{1966E4AF-5FA5-4239-92DD-953D824540FA}" srcOrd="1" destOrd="0" presId="urn:microsoft.com/office/officeart/2008/layout/AlternatingHexagons"/>
    <dgm:cxn modelId="{01D978D4-228A-4AE7-AE6F-EDE8E900CE0D}" type="presParOf" srcId="{94186311-9D73-459F-B35B-F39315F65088}" destId="{17FB4D3F-3A39-4A7B-8B00-351D1A036369}" srcOrd="2" destOrd="0" presId="urn:microsoft.com/office/officeart/2008/layout/AlternatingHexagons"/>
    <dgm:cxn modelId="{66078AE1-290E-4180-BBAC-92061F43422D}" type="presParOf" srcId="{94186311-9D73-459F-B35B-F39315F65088}" destId="{D5855CA1-946B-4A1B-AF0B-98B28E2A29B4}" srcOrd="3" destOrd="0" presId="urn:microsoft.com/office/officeart/2008/layout/AlternatingHexagons"/>
    <dgm:cxn modelId="{C7A85454-49B8-42BC-B9B5-3446FF8284E6}" type="presParOf" srcId="{94186311-9D73-459F-B35B-F39315F65088}" destId="{55646561-6857-439D-A922-16C23D6E379B}" srcOrd="4" destOrd="0" presId="urn:microsoft.com/office/officeart/2008/layout/AlternatingHexagons"/>
    <dgm:cxn modelId="{F57F05FB-7D6E-403A-AEB5-944F090F6347}" type="presParOf" srcId="{17405DF6-3974-4235-B920-5E6AD2F0153D}" destId="{727FD5A8-C14B-41EA-9072-9E6A9039D088}" srcOrd="3" destOrd="0" presId="urn:microsoft.com/office/officeart/2008/layout/AlternatingHexagons"/>
    <dgm:cxn modelId="{E4579610-B38F-4CD9-833E-A2791DC5233C}" type="presParOf" srcId="{17405DF6-3974-4235-B920-5E6AD2F0153D}" destId="{9EB61FEF-0CE6-443F-8FAC-3670202650BC}" srcOrd="4" destOrd="0" presId="urn:microsoft.com/office/officeart/2008/layout/AlternatingHexagons"/>
    <dgm:cxn modelId="{827E91C0-2B43-43EB-B45D-89E40E4EF2EF}" type="presParOf" srcId="{9EB61FEF-0CE6-443F-8FAC-3670202650BC}" destId="{EE47BE87-478C-479F-8C5D-D863E325E04D}" srcOrd="0" destOrd="0" presId="urn:microsoft.com/office/officeart/2008/layout/AlternatingHexagons"/>
    <dgm:cxn modelId="{12A3EA58-5978-444F-8FF0-BCDDB9627BF9}" type="presParOf" srcId="{9EB61FEF-0CE6-443F-8FAC-3670202650BC}" destId="{AC42C280-8F46-44E4-9F0C-9D3E50EEE3B5}" srcOrd="1" destOrd="0" presId="urn:microsoft.com/office/officeart/2008/layout/AlternatingHexagons"/>
    <dgm:cxn modelId="{EA9FF474-E9B7-40BC-BDAD-797238000B2D}" type="presParOf" srcId="{9EB61FEF-0CE6-443F-8FAC-3670202650BC}" destId="{61B4042B-9B9B-4445-838B-E6DE0FEB98A8}" srcOrd="2" destOrd="0" presId="urn:microsoft.com/office/officeart/2008/layout/AlternatingHexagons"/>
    <dgm:cxn modelId="{09F808CD-911A-40CD-ABF9-4EDB934D0BFE}" type="presParOf" srcId="{9EB61FEF-0CE6-443F-8FAC-3670202650BC}" destId="{646CDDFF-474F-485B-9527-7FD50B645C3B}" srcOrd="3" destOrd="0" presId="urn:microsoft.com/office/officeart/2008/layout/AlternatingHexagons"/>
    <dgm:cxn modelId="{A4136A9D-2E4B-4A36-B546-9FE1ECE7A64D}" type="presParOf" srcId="{9EB61FEF-0CE6-443F-8FAC-3670202650BC}" destId="{2E0D1F08-CFE5-4E13-88DD-45C271F49AC0}" srcOrd="4" destOrd="0" presId="urn:microsoft.com/office/officeart/2008/layout/AlternatingHexagons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74F92B-BF6B-4A73-B9E1-82DD8FE346B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E771744-137C-4D07-82A6-A5192EE84DAE}">
      <dgm:prSet phldrT="[Texte]"/>
      <dgm:spPr/>
      <dgm:t>
        <a:bodyPr/>
        <a:lstStyle/>
        <a:p>
          <a:r>
            <a:rPr lang="fr-FR" dirty="0"/>
            <a:t>Outil de management et de pilotage</a:t>
          </a:r>
        </a:p>
      </dgm:t>
    </dgm:pt>
    <dgm:pt modelId="{08722685-02D1-4280-96DA-8BF1D1766705}" type="parTrans" cxnId="{766EDE55-2207-426B-9D43-7350B9FABA4E}">
      <dgm:prSet/>
      <dgm:spPr/>
      <dgm:t>
        <a:bodyPr/>
        <a:lstStyle/>
        <a:p>
          <a:endParaRPr lang="fr-FR"/>
        </a:p>
      </dgm:t>
    </dgm:pt>
    <dgm:pt modelId="{A283AD35-18FA-429D-9A7F-40CC2B0DC4AC}" type="sibTrans" cxnId="{766EDE55-2207-426B-9D43-7350B9FABA4E}">
      <dgm:prSet/>
      <dgm:spPr/>
      <dgm:t>
        <a:bodyPr/>
        <a:lstStyle/>
        <a:p>
          <a:endParaRPr lang="fr-FR"/>
        </a:p>
      </dgm:t>
    </dgm:pt>
    <dgm:pt modelId="{B7918360-8DAA-4A35-BDD8-CBEA0BC55FDF}">
      <dgm:prSet phldrT="[Texte]"/>
      <dgm:spPr/>
      <dgm:t>
        <a:bodyPr/>
        <a:lstStyle/>
        <a:p>
          <a:r>
            <a:rPr lang="fr-FR" dirty="0"/>
            <a:t>Améliorer la performance</a:t>
          </a:r>
        </a:p>
      </dgm:t>
    </dgm:pt>
    <dgm:pt modelId="{299DF90C-5FB4-4F30-B4E9-58C2431A3C25}" type="parTrans" cxnId="{2EB90DD5-A750-4B53-A437-6495928E51D5}">
      <dgm:prSet/>
      <dgm:spPr/>
      <dgm:t>
        <a:bodyPr/>
        <a:lstStyle/>
        <a:p>
          <a:endParaRPr lang="fr-FR"/>
        </a:p>
      </dgm:t>
    </dgm:pt>
    <dgm:pt modelId="{437B9C30-C4C3-4524-821D-2DCA3E33D97A}" type="sibTrans" cxnId="{2EB90DD5-A750-4B53-A437-6495928E51D5}">
      <dgm:prSet/>
      <dgm:spPr/>
      <dgm:t>
        <a:bodyPr/>
        <a:lstStyle/>
        <a:p>
          <a:endParaRPr lang="fr-FR"/>
        </a:p>
      </dgm:t>
    </dgm:pt>
    <dgm:pt modelId="{21A6C125-1FD5-447B-936A-C083593B6A9E}">
      <dgm:prSet phldrT="[Texte]"/>
      <dgm:spPr/>
      <dgm:t>
        <a:bodyPr/>
        <a:lstStyle/>
        <a:p>
          <a:r>
            <a:rPr lang="fr-FR" dirty="0"/>
            <a:t>Apporter de la plus-value à l’équipe</a:t>
          </a:r>
        </a:p>
      </dgm:t>
    </dgm:pt>
    <dgm:pt modelId="{5F1CAD19-1F2D-4508-B8C3-BD9F2A3811BB}" type="parTrans" cxnId="{4FC1EA2C-266D-4428-88AB-FFEEEB5A6047}">
      <dgm:prSet/>
      <dgm:spPr/>
      <dgm:t>
        <a:bodyPr/>
        <a:lstStyle/>
        <a:p>
          <a:endParaRPr lang="fr-FR"/>
        </a:p>
      </dgm:t>
    </dgm:pt>
    <dgm:pt modelId="{A1F37CF7-8DE9-444D-8465-521E7C4DAB6C}" type="sibTrans" cxnId="{4FC1EA2C-266D-4428-88AB-FFEEEB5A6047}">
      <dgm:prSet/>
      <dgm:spPr/>
      <dgm:t>
        <a:bodyPr/>
        <a:lstStyle/>
        <a:p>
          <a:endParaRPr lang="fr-FR"/>
        </a:p>
      </dgm:t>
    </dgm:pt>
    <dgm:pt modelId="{A0A97F04-A4DE-459B-82CC-B3AABB2A5070}" type="pres">
      <dgm:prSet presAssocID="{0874F92B-BF6B-4A73-B9E1-82DD8FE346B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9FB971-3387-4DB0-91BA-03A4BEE7953E}" type="pres">
      <dgm:prSet presAssocID="{FE771744-137C-4D07-82A6-A5192EE84DAE}" presName="hierRoot1" presStyleCnt="0">
        <dgm:presLayoutVars>
          <dgm:hierBranch val="init"/>
        </dgm:presLayoutVars>
      </dgm:prSet>
      <dgm:spPr/>
    </dgm:pt>
    <dgm:pt modelId="{2E5D9B5D-6F48-4760-8124-F5DD480043C7}" type="pres">
      <dgm:prSet presAssocID="{FE771744-137C-4D07-82A6-A5192EE84DAE}" presName="rootComposite1" presStyleCnt="0"/>
      <dgm:spPr/>
    </dgm:pt>
    <dgm:pt modelId="{86AE1F3D-B6AA-4DB1-889C-E2CCB776110B}" type="pres">
      <dgm:prSet presAssocID="{FE771744-137C-4D07-82A6-A5192EE84DAE}" presName="rootText1" presStyleLbl="alignAcc1" presStyleIdx="0" presStyleCnt="0">
        <dgm:presLayoutVars>
          <dgm:chPref val="3"/>
        </dgm:presLayoutVars>
      </dgm:prSet>
      <dgm:spPr/>
    </dgm:pt>
    <dgm:pt modelId="{8F697CDD-ED3C-4382-82D0-53335C841D89}" type="pres">
      <dgm:prSet presAssocID="{FE771744-137C-4D07-82A6-A5192EE84DAE}" presName="topArc1" presStyleLbl="parChTrans1D1" presStyleIdx="0" presStyleCnt="6"/>
      <dgm:spPr/>
    </dgm:pt>
    <dgm:pt modelId="{53BD2563-66B9-4AB9-BC93-84907D79E3D9}" type="pres">
      <dgm:prSet presAssocID="{FE771744-137C-4D07-82A6-A5192EE84DAE}" presName="bottomArc1" presStyleLbl="parChTrans1D1" presStyleIdx="1" presStyleCnt="6"/>
      <dgm:spPr/>
    </dgm:pt>
    <dgm:pt modelId="{7268C4B4-716A-4257-91B3-B851B7C04855}" type="pres">
      <dgm:prSet presAssocID="{FE771744-137C-4D07-82A6-A5192EE84DAE}" presName="topConnNode1" presStyleLbl="node1" presStyleIdx="0" presStyleCnt="0"/>
      <dgm:spPr/>
    </dgm:pt>
    <dgm:pt modelId="{EBE73921-7E21-48DA-8740-A5EBC79DAD94}" type="pres">
      <dgm:prSet presAssocID="{FE771744-137C-4D07-82A6-A5192EE84DAE}" presName="hierChild2" presStyleCnt="0"/>
      <dgm:spPr/>
    </dgm:pt>
    <dgm:pt modelId="{C8C699EE-6FFB-4CA3-89C8-44AD37C211E9}" type="pres">
      <dgm:prSet presAssocID="{299DF90C-5FB4-4F30-B4E9-58C2431A3C25}" presName="Name28" presStyleLbl="parChTrans1D2" presStyleIdx="0" presStyleCnt="2"/>
      <dgm:spPr/>
    </dgm:pt>
    <dgm:pt modelId="{DD910EB0-A9F5-422D-B09A-3353E52CFF2E}" type="pres">
      <dgm:prSet presAssocID="{B7918360-8DAA-4A35-BDD8-CBEA0BC55FDF}" presName="hierRoot2" presStyleCnt="0">
        <dgm:presLayoutVars>
          <dgm:hierBranch val="init"/>
        </dgm:presLayoutVars>
      </dgm:prSet>
      <dgm:spPr/>
    </dgm:pt>
    <dgm:pt modelId="{CDD6307E-BE12-42C4-AC76-7C6D36EF1251}" type="pres">
      <dgm:prSet presAssocID="{B7918360-8DAA-4A35-BDD8-CBEA0BC55FDF}" presName="rootComposite2" presStyleCnt="0"/>
      <dgm:spPr/>
    </dgm:pt>
    <dgm:pt modelId="{834BC707-2FA9-4EEA-A8F2-690F4845396D}" type="pres">
      <dgm:prSet presAssocID="{B7918360-8DAA-4A35-BDD8-CBEA0BC55FDF}" presName="rootText2" presStyleLbl="alignAcc1" presStyleIdx="0" presStyleCnt="0">
        <dgm:presLayoutVars>
          <dgm:chPref val="3"/>
        </dgm:presLayoutVars>
      </dgm:prSet>
      <dgm:spPr/>
    </dgm:pt>
    <dgm:pt modelId="{B8914539-C2E0-457C-AE30-6FEFDF80E27B}" type="pres">
      <dgm:prSet presAssocID="{B7918360-8DAA-4A35-BDD8-CBEA0BC55FDF}" presName="topArc2" presStyleLbl="parChTrans1D1" presStyleIdx="2" presStyleCnt="6"/>
      <dgm:spPr/>
    </dgm:pt>
    <dgm:pt modelId="{2B7F9B7D-06EE-481F-AA96-755CABA9B31A}" type="pres">
      <dgm:prSet presAssocID="{B7918360-8DAA-4A35-BDD8-CBEA0BC55FDF}" presName="bottomArc2" presStyleLbl="parChTrans1D1" presStyleIdx="3" presStyleCnt="6"/>
      <dgm:spPr/>
    </dgm:pt>
    <dgm:pt modelId="{95603B99-9A09-4341-B676-B8BC51985B0D}" type="pres">
      <dgm:prSet presAssocID="{B7918360-8DAA-4A35-BDD8-CBEA0BC55FDF}" presName="topConnNode2" presStyleLbl="node2" presStyleIdx="0" presStyleCnt="0"/>
      <dgm:spPr/>
    </dgm:pt>
    <dgm:pt modelId="{8D86D33B-E098-4735-9D64-1FC365C0F9D0}" type="pres">
      <dgm:prSet presAssocID="{B7918360-8DAA-4A35-BDD8-CBEA0BC55FDF}" presName="hierChild4" presStyleCnt="0"/>
      <dgm:spPr/>
    </dgm:pt>
    <dgm:pt modelId="{24C3DEEA-50A8-4024-8A49-114CFAEEDDBB}" type="pres">
      <dgm:prSet presAssocID="{B7918360-8DAA-4A35-BDD8-CBEA0BC55FDF}" presName="hierChild5" presStyleCnt="0"/>
      <dgm:spPr/>
    </dgm:pt>
    <dgm:pt modelId="{70FC0C62-D53A-4F82-9767-18CE9FED0AFD}" type="pres">
      <dgm:prSet presAssocID="{5F1CAD19-1F2D-4508-B8C3-BD9F2A3811BB}" presName="Name28" presStyleLbl="parChTrans1D2" presStyleIdx="1" presStyleCnt="2"/>
      <dgm:spPr/>
    </dgm:pt>
    <dgm:pt modelId="{FA5A0E5D-CCBF-4048-98F5-1A50582BF920}" type="pres">
      <dgm:prSet presAssocID="{21A6C125-1FD5-447B-936A-C083593B6A9E}" presName="hierRoot2" presStyleCnt="0">
        <dgm:presLayoutVars>
          <dgm:hierBranch val="init"/>
        </dgm:presLayoutVars>
      </dgm:prSet>
      <dgm:spPr/>
    </dgm:pt>
    <dgm:pt modelId="{4E3C14B1-440C-41C4-BFD9-7C7D1CFC8853}" type="pres">
      <dgm:prSet presAssocID="{21A6C125-1FD5-447B-936A-C083593B6A9E}" presName="rootComposite2" presStyleCnt="0"/>
      <dgm:spPr/>
    </dgm:pt>
    <dgm:pt modelId="{6DAB14CE-9176-4893-895B-76487F9CE3BD}" type="pres">
      <dgm:prSet presAssocID="{21A6C125-1FD5-447B-936A-C083593B6A9E}" presName="rootText2" presStyleLbl="alignAcc1" presStyleIdx="0" presStyleCnt="0">
        <dgm:presLayoutVars>
          <dgm:chPref val="3"/>
        </dgm:presLayoutVars>
      </dgm:prSet>
      <dgm:spPr/>
    </dgm:pt>
    <dgm:pt modelId="{0DAEC8F6-F797-4E8F-8651-70A1C9422031}" type="pres">
      <dgm:prSet presAssocID="{21A6C125-1FD5-447B-936A-C083593B6A9E}" presName="topArc2" presStyleLbl="parChTrans1D1" presStyleIdx="4" presStyleCnt="6"/>
      <dgm:spPr/>
    </dgm:pt>
    <dgm:pt modelId="{E8E3575B-0D3B-4D2E-9AB1-6A0C22DCB4F4}" type="pres">
      <dgm:prSet presAssocID="{21A6C125-1FD5-447B-936A-C083593B6A9E}" presName="bottomArc2" presStyleLbl="parChTrans1D1" presStyleIdx="5" presStyleCnt="6"/>
      <dgm:spPr/>
    </dgm:pt>
    <dgm:pt modelId="{7ED32204-7A02-42DA-AC0A-6F9FE4489FC7}" type="pres">
      <dgm:prSet presAssocID="{21A6C125-1FD5-447B-936A-C083593B6A9E}" presName="topConnNode2" presStyleLbl="node2" presStyleIdx="0" presStyleCnt="0"/>
      <dgm:spPr/>
    </dgm:pt>
    <dgm:pt modelId="{81712828-7E5A-4D06-9179-E06A5F93C7AF}" type="pres">
      <dgm:prSet presAssocID="{21A6C125-1FD5-447B-936A-C083593B6A9E}" presName="hierChild4" presStyleCnt="0"/>
      <dgm:spPr/>
    </dgm:pt>
    <dgm:pt modelId="{D3FCD496-FE03-409B-8401-D0AB401FA1DD}" type="pres">
      <dgm:prSet presAssocID="{21A6C125-1FD5-447B-936A-C083593B6A9E}" presName="hierChild5" presStyleCnt="0"/>
      <dgm:spPr/>
    </dgm:pt>
    <dgm:pt modelId="{CCFA2FA5-BB72-4601-837C-182852B96F50}" type="pres">
      <dgm:prSet presAssocID="{FE771744-137C-4D07-82A6-A5192EE84DAE}" presName="hierChild3" presStyleCnt="0"/>
      <dgm:spPr/>
    </dgm:pt>
  </dgm:ptLst>
  <dgm:cxnLst>
    <dgm:cxn modelId="{1010E004-E331-4F65-92E3-018B47719BF7}" type="presOf" srcId="{21A6C125-1FD5-447B-936A-C083593B6A9E}" destId="{7ED32204-7A02-42DA-AC0A-6F9FE4489FC7}" srcOrd="1" destOrd="0" presId="urn:microsoft.com/office/officeart/2008/layout/HalfCircleOrganizationChart"/>
    <dgm:cxn modelId="{29480C0B-786B-4949-9B1C-A1E9656F61A5}" type="presOf" srcId="{FE771744-137C-4D07-82A6-A5192EE84DAE}" destId="{86AE1F3D-B6AA-4DB1-889C-E2CCB776110B}" srcOrd="0" destOrd="0" presId="urn:microsoft.com/office/officeart/2008/layout/HalfCircleOrganizationChart"/>
    <dgm:cxn modelId="{3C187F18-73CC-4204-BC76-E8407E31ED1E}" type="presOf" srcId="{5F1CAD19-1F2D-4508-B8C3-BD9F2A3811BB}" destId="{70FC0C62-D53A-4F82-9767-18CE9FED0AFD}" srcOrd="0" destOrd="0" presId="urn:microsoft.com/office/officeart/2008/layout/HalfCircleOrganizationChart"/>
    <dgm:cxn modelId="{B8FD861A-0FDF-489D-AEB9-F607BE743551}" type="presOf" srcId="{B7918360-8DAA-4A35-BDD8-CBEA0BC55FDF}" destId="{95603B99-9A09-4341-B676-B8BC51985B0D}" srcOrd="1" destOrd="0" presId="urn:microsoft.com/office/officeart/2008/layout/HalfCircleOrganizationChart"/>
    <dgm:cxn modelId="{4FC1EA2C-266D-4428-88AB-FFEEEB5A6047}" srcId="{FE771744-137C-4D07-82A6-A5192EE84DAE}" destId="{21A6C125-1FD5-447B-936A-C083593B6A9E}" srcOrd="1" destOrd="0" parTransId="{5F1CAD19-1F2D-4508-B8C3-BD9F2A3811BB}" sibTransId="{A1F37CF7-8DE9-444D-8465-521E7C4DAB6C}"/>
    <dgm:cxn modelId="{0B336247-A2D2-4701-847E-74903D8FA2AD}" type="presOf" srcId="{21A6C125-1FD5-447B-936A-C083593B6A9E}" destId="{6DAB14CE-9176-4893-895B-76487F9CE3BD}" srcOrd="0" destOrd="0" presId="urn:microsoft.com/office/officeart/2008/layout/HalfCircleOrganizationChart"/>
    <dgm:cxn modelId="{64FD7A75-5EA0-4F5D-A6EC-936FCD406E13}" type="presOf" srcId="{B7918360-8DAA-4A35-BDD8-CBEA0BC55FDF}" destId="{834BC707-2FA9-4EEA-A8F2-690F4845396D}" srcOrd="0" destOrd="0" presId="urn:microsoft.com/office/officeart/2008/layout/HalfCircleOrganizationChart"/>
    <dgm:cxn modelId="{766EDE55-2207-426B-9D43-7350B9FABA4E}" srcId="{0874F92B-BF6B-4A73-B9E1-82DD8FE346BB}" destId="{FE771744-137C-4D07-82A6-A5192EE84DAE}" srcOrd="0" destOrd="0" parTransId="{08722685-02D1-4280-96DA-8BF1D1766705}" sibTransId="{A283AD35-18FA-429D-9A7F-40CC2B0DC4AC}"/>
    <dgm:cxn modelId="{80BF5C98-474D-4221-BA9C-D23B5F1C36C7}" type="presOf" srcId="{299DF90C-5FB4-4F30-B4E9-58C2431A3C25}" destId="{C8C699EE-6FFB-4CA3-89C8-44AD37C211E9}" srcOrd="0" destOrd="0" presId="urn:microsoft.com/office/officeart/2008/layout/HalfCircleOrganizationChart"/>
    <dgm:cxn modelId="{A54B719D-DD56-4AE9-947E-C80E0FB25AB5}" type="presOf" srcId="{FE771744-137C-4D07-82A6-A5192EE84DAE}" destId="{7268C4B4-716A-4257-91B3-B851B7C04855}" srcOrd="1" destOrd="0" presId="urn:microsoft.com/office/officeart/2008/layout/HalfCircleOrganizationChart"/>
    <dgm:cxn modelId="{2EB90DD5-A750-4B53-A437-6495928E51D5}" srcId="{FE771744-137C-4D07-82A6-A5192EE84DAE}" destId="{B7918360-8DAA-4A35-BDD8-CBEA0BC55FDF}" srcOrd="0" destOrd="0" parTransId="{299DF90C-5FB4-4F30-B4E9-58C2431A3C25}" sibTransId="{437B9C30-C4C3-4524-821D-2DCA3E33D97A}"/>
    <dgm:cxn modelId="{92B696D5-26A8-459A-9FB0-0A2F087ACE05}" type="presOf" srcId="{0874F92B-BF6B-4A73-B9E1-82DD8FE346BB}" destId="{A0A97F04-A4DE-459B-82CC-B3AABB2A5070}" srcOrd="0" destOrd="0" presId="urn:microsoft.com/office/officeart/2008/layout/HalfCircleOrganizationChart"/>
    <dgm:cxn modelId="{CF206E19-E4F6-4726-B8FF-4C25F82248A4}" type="presParOf" srcId="{A0A97F04-A4DE-459B-82CC-B3AABB2A5070}" destId="{A79FB971-3387-4DB0-91BA-03A4BEE7953E}" srcOrd="0" destOrd="0" presId="urn:microsoft.com/office/officeart/2008/layout/HalfCircleOrganizationChart"/>
    <dgm:cxn modelId="{2A398599-B6F7-4600-B7DA-F8035F7BA9F6}" type="presParOf" srcId="{A79FB971-3387-4DB0-91BA-03A4BEE7953E}" destId="{2E5D9B5D-6F48-4760-8124-F5DD480043C7}" srcOrd="0" destOrd="0" presId="urn:microsoft.com/office/officeart/2008/layout/HalfCircleOrganizationChart"/>
    <dgm:cxn modelId="{EC242745-832E-4BE9-8632-79C9E2F5B3AA}" type="presParOf" srcId="{2E5D9B5D-6F48-4760-8124-F5DD480043C7}" destId="{86AE1F3D-B6AA-4DB1-889C-E2CCB776110B}" srcOrd="0" destOrd="0" presId="urn:microsoft.com/office/officeart/2008/layout/HalfCircleOrganizationChart"/>
    <dgm:cxn modelId="{7B7383F2-8AD9-4CC0-B8E5-DEA2B8C31C8B}" type="presParOf" srcId="{2E5D9B5D-6F48-4760-8124-F5DD480043C7}" destId="{8F697CDD-ED3C-4382-82D0-53335C841D89}" srcOrd="1" destOrd="0" presId="urn:microsoft.com/office/officeart/2008/layout/HalfCircleOrganizationChart"/>
    <dgm:cxn modelId="{5D6F1C93-1070-4C4D-AAB3-B28BA627CCF0}" type="presParOf" srcId="{2E5D9B5D-6F48-4760-8124-F5DD480043C7}" destId="{53BD2563-66B9-4AB9-BC93-84907D79E3D9}" srcOrd="2" destOrd="0" presId="urn:microsoft.com/office/officeart/2008/layout/HalfCircleOrganizationChart"/>
    <dgm:cxn modelId="{CA1A2DE1-08D8-4891-933C-0C20580539FB}" type="presParOf" srcId="{2E5D9B5D-6F48-4760-8124-F5DD480043C7}" destId="{7268C4B4-716A-4257-91B3-B851B7C04855}" srcOrd="3" destOrd="0" presId="urn:microsoft.com/office/officeart/2008/layout/HalfCircleOrganizationChart"/>
    <dgm:cxn modelId="{C628234D-5F86-469E-8886-A52BEBC752BF}" type="presParOf" srcId="{A79FB971-3387-4DB0-91BA-03A4BEE7953E}" destId="{EBE73921-7E21-48DA-8740-A5EBC79DAD94}" srcOrd="1" destOrd="0" presId="urn:microsoft.com/office/officeart/2008/layout/HalfCircleOrganizationChart"/>
    <dgm:cxn modelId="{AC45C508-918E-4112-B39D-C5B9E3198090}" type="presParOf" srcId="{EBE73921-7E21-48DA-8740-A5EBC79DAD94}" destId="{C8C699EE-6FFB-4CA3-89C8-44AD37C211E9}" srcOrd="0" destOrd="0" presId="urn:microsoft.com/office/officeart/2008/layout/HalfCircleOrganizationChart"/>
    <dgm:cxn modelId="{073955EC-5459-4225-9375-E6EE1E5BD1DE}" type="presParOf" srcId="{EBE73921-7E21-48DA-8740-A5EBC79DAD94}" destId="{DD910EB0-A9F5-422D-B09A-3353E52CFF2E}" srcOrd="1" destOrd="0" presId="urn:microsoft.com/office/officeart/2008/layout/HalfCircleOrganizationChart"/>
    <dgm:cxn modelId="{B22CE2E3-C99E-4D5A-B0E7-C4717917E2CB}" type="presParOf" srcId="{DD910EB0-A9F5-422D-B09A-3353E52CFF2E}" destId="{CDD6307E-BE12-42C4-AC76-7C6D36EF1251}" srcOrd="0" destOrd="0" presId="urn:microsoft.com/office/officeart/2008/layout/HalfCircleOrganizationChart"/>
    <dgm:cxn modelId="{EAF8C4C8-CB73-424C-8074-30FDDFE81218}" type="presParOf" srcId="{CDD6307E-BE12-42C4-AC76-7C6D36EF1251}" destId="{834BC707-2FA9-4EEA-A8F2-690F4845396D}" srcOrd="0" destOrd="0" presId="urn:microsoft.com/office/officeart/2008/layout/HalfCircleOrganizationChart"/>
    <dgm:cxn modelId="{517242A6-FB76-415E-B316-C9D10359E0F9}" type="presParOf" srcId="{CDD6307E-BE12-42C4-AC76-7C6D36EF1251}" destId="{B8914539-C2E0-457C-AE30-6FEFDF80E27B}" srcOrd="1" destOrd="0" presId="urn:microsoft.com/office/officeart/2008/layout/HalfCircleOrganizationChart"/>
    <dgm:cxn modelId="{B48139BC-F76F-47D6-9F3E-E3C9BE7914DC}" type="presParOf" srcId="{CDD6307E-BE12-42C4-AC76-7C6D36EF1251}" destId="{2B7F9B7D-06EE-481F-AA96-755CABA9B31A}" srcOrd="2" destOrd="0" presId="urn:microsoft.com/office/officeart/2008/layout/HalfCircleOrganizationChart"/>
    <dgm:cxn modelId="{7976C58A-3E26-4BE8-B4F0-386E880D5D14}" type="presParOf" srcId="{CDD6307E-BE12-42C4-AC76-7C6D36EF1251}" destId="{95603B99-9A09-4341-B676-B8BC51985B0D}" srcOrd="3" destOrd="0" presId="urn:microsoft.com/office/officeart/2008/layout/HalfCircleOrganizationChart"/>
    <dgm:cxn modelId="{76827D9B-E2AA-4B86-93FA-0BD3DE0C9898}" type="presParOf" srcId="{DD910EB0-A9F5-422D-B09A-3353E52CFF2E}" destId="{8D86D33B-E098-4735-9D64-1FC365C0F9D0}" srcOrd="1" destOrd="0" presId="urn:microsoft.com/office/officeart/2008/layout/HalfCircleOrganizationChart"/>
    <dgm:cxn modelId="{2A39854A-439F-4D9B-95CE-70D82680AB68}" type="presParOf" srcId="{DD910EB0-A9F5-422D-B09A-3353E52CFF2E}" destId="{24C3DEEA-50A8-4024-8A49-114CFAEEDDBB}" srcOrd="2" destOrd="0" presId="urn:microsoft.com/office/officeart/2008/layout/HalfCircleOrganizationChart"/>
    <dgm:cxn modelId="{CBCB6132-29AC-4A91-BD95-45547614BE6E}" type="presParOf" srcId="{EBE73921-7E21-48DA-8740-A5EBC79DAD94}" destId="{70FC0C62-D53A-4F82-9767-18CE9FED0AFD}" srcOrd="2" destOrd="0" presId="urn:microsoft.com/office/officeart/2008/layout/HalfCircleOrganizationChart"/>
    <dgm:cxn modelId="{480E2E93-3DC4-4E4A-8328-39A60714275D}" type="presParOf" srcId="{EBE73921-7E21-48DA-8740-A5EBC79DAD94}" destId="{FA5A0E5D-CCBF-4048-98F5-1A50582BF920}" srcOrd="3" destOrd="0" presId="urn:microsoft.com/office/officeart/2008/layout/HalfCircleOrganizationChart"/>
    <dgm:cxn modelId="{583BCF96-84A4-4C99-9BA3-801ED0B6F674}" type="presParOf" srcId="{FA5A0E5D-CCBF-4048-98F5-1A50582BF920}" destId="{4E3C14B1-440C-41C4-BFD9-7C7D1CFC8853}" srcOrd="0" destOrd="0" presId="urn:microsoft.com/office/officeart/2008/layout/HalfCircleOrganizationChart"/>
    <dgm:cxn modelId="{AC11DF25-DE99-4D34-B098-DE5D09CB28B2}" type="presParOf" srcId="{4E3C14B1-440C-41C4-BFD9-7C7D1CFC8853}" destId="{6DAB14CE-9176-4893-895B-76487F9CE3BD}" srcOrd="0" destOrd="0" presId="urn:microsoft.com/office/officeart/2008/layout/HalfCircleOrganizationChart"/>
    <dgm:cxn modelId="{66BCAEE7-C0EC-4EB5-AAC3-9E7A808F3360}" type="presParOf" srcId="{4E3C14B1-440C-41C4-BFD9-7C7D1CFC8853}" destId="{0DAEC8F6-F797-4E8F-8651-70A1C9422031}" srcOrd="1" destOrd="0" presId="urn:microsoft.com/office/officeart/2008/layout/HalfCircleOrganizationChart"/>
    <dgm:cxn modelId="{A18A32DB-6DDD-418F-9529-633849109708}" type="presParOf" srcId="{4E3C14B1-440C-41C4-BFD9-7C7D1CFC8853}" destId="{E8E3575B-0D3B-4D2E-9AB1-6A0C22DCB4F4}" srcOrd="2" destOrd="0" presId="urn:microsoft.com/office/officeart/2008/layout/HalfCircleOrganizationChart"/>
    <dgm:cxn modelId="{CAA6073C-0791-4899-B231-DC64DDDE47B8}" type="presParOf" srcId="{4E3C14B1-440C-41C4-BFD9-7C7D1CFC8853}" destId="{7ED32204-7A02-42DA-AC0A-6F9FE4489FC7}" srcOrd="3" destOrd="0" presId="urn:microsoft.com/office/officeart/2008/layout/HalfCircleOrganizationChart"/>
    <dgm:cxn modelId="{649ED2E9-4192-4633-8DD9-CE2F13F088FA}" type="presParOf" srcId="{FA5A0E5D-CCBF-4048-98F5-1A50582BF920}" destId="{81712828-7E5A-4D06-9179-E06A5F93C7AF}" srcOrd="1" destOrd="0" presId="urn:microsoft.com/office/officeart/2008/layout/HalfCircleOrganizationChart"/>
    <dgm:cxn modelId="{9FC5F347-E674-4E99-9285-4B1C7B299019}" type="presParOf" srcId="{FA5A0E5D-CCBF-4048-98F5-1A50582BF920}" destId="{D3FCD496-FE03-409B-8401-D0AB401FA1DD}" srcOrd="2" destOrd="0" presId="urn:microsoft.com/office/officeart/2008/layout/HalfCircleOrganizationChart"/>
    <dgm:cxn modelId="{9781CFF3-434B-4727-98F9-5C85DDF0FE14}" type="presParOf" srcId="{A79FB971-3387-4DB0-91BA-03A4BEE7953E}" destId="{CCFA2FA5-BB72-4601-837C-182852B96F5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A10D9-8947-405A-BBF5-DAD144150776}">
      <dsp:nvSpPr>
        <dsp:cNvPr id="0" name=""/>
        <dsp:cNvSpPr/>
      </dsp:nvSpPr>
      <dsp:spPr>
        <a:xfrm rot="5400000">
          <a:off x="5402221" y="148483"/>
          <a:ext cx="2227847" cy="1938227"/>
        </a:xfrm>
        <a:prstGeom prst="hexagon">
          <a:avLst>
            <a:gd name="adj" fmla="val 25000"/>
            <a:gd name="vf" fmla="val 115470"/>
          </a:avLst>
        </a:prstGeom>
        <a:solidFill>
          <a:srgbClr val="DAC8B0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Management de la connaissance </a:t>
          </a:r>
        </a:p>
      </dsp:txBody>
      <dsp:txXfrm rot="-5400000">
        <a:off x="5849071" y="350846"/>
        <a:ext cx="1334147" cy="1533501"/>
      </dsp:txXfrm>
    </dsp:sp>
    <dsp:sp modelId="{CE7616DA-536B-461C-93DF-AA990CB06E67}">
      <dsp:nvSpPr>
        <dsp:cNvPr id="0" name=""/>
        <dsp:cNvSpPr/>
      </dsp:nvSpPr>
      <dsp:spPr>
        <a:xfrm>
          <a:off x="8506935" y="529227"/>
          <a:ext cx="1514938" cy="1175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>
        <a:off x="8506935" y="529227"/>
        <a:ext cx="1514938" cy="1175982"/>
      </dsp:txXfrm>
    </dsp:sp>
    <dsp:sp modelId="{9A88D543-82E4-4E8F-958C-24AC38861C46}">
      <dsp:nvSpPr>
        <dsp:cNvPr id="0" name=""/>
        <dsp:cNvSpPr/>
      </dsp:nvSpPr>
      <dsp:spPr>
        <a:xfrm rot="5400000">
          <a:off x="1964136" y="144810"/>
          <a:ext cx="2227847" cy="1938227"/>
        </a:xfrm>
        <a:prstGeom prst="hexagon">
          <a:avLst>
            <a:gd name="adj" fmla="val 25000"/>
            <a:gd name="vf" fmla="val 115470"/>
          </a:avLst>
        </a:prstGeom>
        <a:solidFill>
          <a:srgbClr val="DAC8B0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2410986" y="347173"/>
        <a:ext cx="1334147" cy="1533501"/>
      </dsp:txXfrm>
    </dsp:sp>
    <dsp:sp modelId="{933155ED-75D5-4D9C-94F1-8D69AD305264}">
      <dsp:nvSpPr>
        <dsp:cNvPr id="0" name=""/>
        <dsp:cNvSpPr/>
      </dsp:nvSpPr>
      <dsp:spPr>
        <a:xfrm rot="5400000">
          <a:off x="3719881" y="2110081"/>
          <a:ext cx="2227847" cy="1938227"/>
        </a:xfrm>
        <a:prstGeom prst="hexagon">
          <a:avLst>
            <a:gd name="adj" fmla="val 25000"/>
            <a:gd name="vf" fmla="val 115470"/>
          </a:avLst>
        </a:prstGeom>
        <a:solidFill>
          <a:srgbClr val="DAC8B0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Management des équipes </a:t>
          </a:r>
        </a:p>
      </dsp:txBody>
      <dsp:txXfrm rot="-5400000">
        <a:off x="4166731" y="2312444"/>
        <a:ext cx="1334147" cy="1533501"/>
      </dsp:txXfrm>
    </dsp:sp>
    <dsp:sp modelId="{1966E4AF-5FA5-4239-92DD-953D824540FA}">
      <dsp:nvSpPr>
        <dsp:cNvPr id="0" name=""/>
        <dsp:cNvSpPr/>
      </dsp:nvSpPr>
      <dsp:spPr>
        <a:xfrm>
          <a:off x="2331896" y="492603"/>
          <a:ext cx="1643806" cy="1232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Améliorer la communication </a:t>
          </a:r>
        </a:p>
      </dsp:txBody>
      <dsp:txXfrm>
        <a:off x="2331896" y="492603"/>
        <a:ext cx="1643806" cy="1232057"/>
      </dsp:txXfrm>
    </dsp:sp>
    <dsp:sp modelId="{55646561-6857-439D-A922-16C23D6E379B}">
      <dsp:nvSpPr>
        <dsp:cNvPr id="0" name=""/>
        <dsp:cNvSpPr/>
      </dsp:nvSpPr>
      <dsp:spPr>
        <a:xfrm rot="5400000">
          <a:off x="7139030" y="2142162"/>
          <a:ext cx="2227847" cy="1938227"/>
        </a:xfrm>
        <a:prstGeom prst="hexagon">
          <a:avLst>
            <a:gd name="adj" fmla="val 25000"/>
            <a:gd name="vf" fmla="val 115470"/>
          </a:avLst>
        </a:prstGeom>
        <a:solidFill>
          <a:srgbClr val="DAC8B0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7585880" y="2344525"/>
        <a:ext cx="1334147" cy="1533501"/>
      </dsp:txXfrm>
    </dsp:sp>
    <dsp:sp modelId="{EE47BE87-478C-479F-8C5D-D863E325E04D}">
      <dsp:nvSpPr>
        <dsp:cNvPr id="0" name=""/>
        <dsp:cNvSpPr/>
      </dsp:nvSpPr>
      <dsp:spPr>
        <a:xfrm rot="5400000">
          <a:off x="8905683" y="144810"/>
          <a:ext cx="2227847" cy="1938227"/>
        </a:xfrm>
        <a:prstGeom prst="hexagon">
          <a:avLst>
            <a:gd name="adj" fmla="val 25000"/>
            <a:gd name="vf" fmla="val 115470"/>
          </a:avLst>
        </a:prstGeom>
        <a:solidFill>
          <a:srgbClr val="DAC8B0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Levier de motivation et de réussite</a:t>
          </a:r>
        </a:p>
      </dsp:txBody>
      <dsp:txXfrm rot="-5400000">
        <a:off x="9352533" y="347173"/>
        <a:ext cx="1334147" cy="1533501"/>
      </dsp:txXfrm>
    </dsp:sp>
    <dsp:sp modelId="{AC42C280-8F46-44E4-9F0C-9D3E50EEE3B5}">
      <dsp:nvSpPr>
        <dsp:cNvPr id="0" name=""/>
        <dsp:cNvSpPr/>
      </dsp:nvSpPr>
      <dsp:spPr>
        <a:xfrm>
          <a:off x="7460324" y="2438131"/>
          <a:ext cx="1664289" cy="1220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Créer et améliorer les liens entre les collaborateurs</a:t>
          </a:r>
        </a:p>
      </dsp:txBody>
      <dsp:txXfrm>
        <a:off x="7460324" y="2438131"/>
        <a:ext cx="1664289" cy="1220789"/>
      </dsp:txXfrm>
    </dsp:sp>
    <dsp:sp modelId="{2E0D1F08-CFE5-4E13-88DD-45C271F49AC0}">
      <dsp:nvSpPr>
        <dsp:cNvPr id="0" name=""/>
        <dsp:cNvSpPr/>
      </dsp:nvSpPr>
      <dsp:spPr>
        <a:xfrm rot="5400000">
          <a:off x="10741921" y="2142162"/>
          <a:ext cx="2227847" cy="1938227"/>
        </a:xfrm>
        <a:prstGeom prst="hexagon">
          <a:avLst>
            <a:gd name="adj" fmla="val 25000"/>
            <a:gd name="vf" fmla="val 115470"/>
          </a:avLst>
        </a:prstGeom>
        <a:solidFill>
          <a:srgbClr val="DAC8B0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11188771" y="2344525"/>
        <a:ext cx="1334147" cy="15335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C0C62-D53A-4F82-9767-18CE9FED0AFD}">
      <dsp:nvSpPr>
        <dsp:cNvPr id="0" name=""/>
        <dsp:cNvSpPr/>
      </dsp:nvSpPr>
      <dsp:spPr>
        <a:xfrm>
          <a:off x="4135160" y="2061665"/>
          <a:ext cx="2262955" cy="785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744"/>
              </a:lnTo>
              <a:lnTo>
                <a:pt x="2262955" y="392744"/>
              </a:lnTo>
              <a:lnTo>
                <a:pt x="2262955" y="7854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699EE-6FFB-4CA3-89C8-44AD37C211E9}">
      <dsp:nvSpPr>
        <dsp:cNvPr id="0" name=""/>
        <dsp:cNvSpPr/>
      </dsp:nvSpPr>
      <dsp:spPr>
        <a:xfrm>
          <a:off x="1872205" y="2061665"/>
          <a:ext cx="2262955" cy="785488"/>
        </a:xfrm>
        <a:custGeom>
          <a:avLst/>
          <a:gdLst/>
          <a:ahLst/>
          <a:cxnLst/>
          <a:rect l="0" t="0" r="0" b="0"/>
          <a:pathLst>
            <a:path>
              <a:moveTo>
                <a:pt x="2262955" y="0"/>
              </a:moveTo>
              <a:lnTo>
                <a:pt x="2262955" y="392744"/>
              </a:lnTo>
              <a:lnTo>
                <a:pt x="0" y="392744"/>
              </a:lnTo>
              <a:lnTo>
                <a:pt x="0" y="7854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97CDD-ED3C-4382-82D0-53335C841D89}">
      <dsp:nvSpPr>
        <dsp:cNvPr id="0" name=""/>
        <dsp:cNvSpPr/>
      </dsp:nvSpPr>
      <dsp:spPr>
        <a:xfrm>
          <a:off x="3200055" y="191453"/>
          <a:ext cx="1870211" cy="1870211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D2563-66B9-4AB9-BC93-84907D79E3D9}">
      <dsp:nvSpPr>
        <dsp:cNvPr id="0" name=""/>
        <dsp:cNvSpPr/>
      </dsp:nvSpPr>
      <dsp:spPr>
        <a:xfrm>
          <a:off x="3200055" y="191453"/>
          <a:ext cx="1870211" cy="1870211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E1F3D-B6AA-4DB1-889C-E2CCB776110B}">
      <dsp:nvSpPr>
        <dsp:cNvPr id="0" name=""/>
        <dsp:cNvSpPr/>
      </dsp:nvSpPr>
      <dsp:spPr>
        <a:xfrm>
          <a:off x="2264949" y="528091"/>
          <a:ext cx="3740422" cy="119693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Outil de management et de pilotage</a:t>
          </a:r>
        </a:p>
      </dsp:txBody>
      <dsp:txXfrm>
        <a:off x="2264949" y="528091"/>
        <a:ext cx="3740422" cy="1196935"/>
      </dsp:txXfrm>
    </dsp:sp>
    <dsp:sp modelId="{B8914539-C2E0-457C-AE30-6FEFDF80E27B}">
      <dsp:nvSpPr>
        <dsp:cNvPr id="0" name=""/>
        <dsp:cNvSpPr/>
      </dsp:nvSpPr>
      <dsp:spPr>
        <a:xfrm>
          <a:off x="937099" y="2847153"/>
          <a:ext cx="1870211" cy="1870211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F9B7D-06EE-481F-AA96-755CABA9B31A}">
      <dsp:nvSpPr>
        <dsp:cNvPr id="0" name=""/>
        <dsp:cNvSpPr/>
      </dsp:nvSpPr>
      <dsp:spPr>
        <a:xfrm>
          <a:off x="937099" y="2847153"/>
          <a:ext cx="1870211" cy="1870211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BC707-2FA9-4EEA-A8F2-690F4845396D}">
      <dsp:nvSpPr>
        <dsp:cNvPr id="0" name=""/>
        <dsp:cNvSpPr/>
      </dsp:nvSpPr>
      <dsp:spPr>
        <a:xfrm>
          <a:off x="1993" y="3183791"/>
          <a:ext cx="3740422" cy="119693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Améliorer la performance</a:t>
          </a:r>
        </a:p>
      </dsp:txBody>
      <dsp:txXfrm>
        <a:off x="1993" y="3183791"/>
        <a:ext cx="3740422" cy="1196935"/>
      </dsp:txXfrm>
    </dsp:sp>
    <dsp:sp modelId="{0DAEC8F6-F797-4E8F-8651-70A1C9422031}">
      <dsp:nvSpPr>
        <dsp:cNvPr id="0" name=""/>
        <dsp:cNvSpPr/>
      </dsp:nvSpPr>
      <dsp:spPr>
        <a:xfrm>
          <a:off x="5463011" y="2847153"/>
          <a:ext cx="1870211" cy="1870211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3575B-0D3B-4D2E-9AB1-6A0C22DCB4F4}">
      <dsp:nvSpPr>
        <dsp:cNvPr id="0" name=""/>
        <dsp:cNvSpPr/>
      </dsp:nvSpPr>
      <dsp:spPr>
        <a:xfrm>
          <a:off x="5463011" y="2847153"/>
          <a:ext cx="1870211" cy="1870211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B14CE-9176-4893-895B-76487F9CE3BD}">
      <dsp:nvSpPr>
        <dsp:cNvPr id="0" name=""/>
        <dsp:cNvSpPr/>
      </dsp:nvSpPr>
      <dsp:spPr>
        <a:xfrm>
          <a:off x="4527905" y="3183791"/>
          <a:ext cx="3740422" cy="119693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Apporter de la plus-value à l’équipe</a:t>
          </a:r>
        </a:p>
      </dsp:txBody>
      <dsp:txXfrm>
        <a:off x="4527905" y="3183791"/>
        <a:ext cx="3740422" cy="1196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AD399-D690-4D11-95A9-B83B87D17233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B2043-645C-48E4-A8BE-591825C36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7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B2043-645C-48E4-A8BE-591825C36F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06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B2043-645C-48E4-A8BE-591825C36FA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365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Outil de management et de pilotage pour la réussite et la montée en puissance des équipes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B2043-645C-48E4-A8BE-591825C36FA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4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F8759E-CC82-CB49-8052-B7DE4A873CAB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F94A-5943-864B-AB58-823828365626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21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759E-CC82-CB49-8052-B7DE4A873CAB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F94A-5943-864B-AB58-8238283656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80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759E-CC82-CB49-8052-B7DE4A873CAB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F94A-5943-864B-AB58-823828365626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759E-CC82-CB49-8052-B7DE4A873CAB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F94A-5943-864B-AB58-8238283656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2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759E-CC82-CB49-8052-B7DE4A873CAB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F94A-5943-864B-AB58-823828365626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5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759E-CC82-CB49-8052-B7DE4A873CAB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F94A-5943-864B-AB58-8238283656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31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759E-CC82-CB49-8052-B7DE4A873CAB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F94A-5943-864B-AB58-8238283656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07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759E-CC82-CB49-8052-B7DE4A873CAB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F94A-5943-864B-AB58-8238283656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0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759E-CC82-CB49-8052-B7DE4A873CAB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F94A-5943-864B-AB58-8238283656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99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759E-CC82-CB49-8052-B7DE4A873CAB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F94A-5943-864B-AB58-8238283656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759E-CC82-CB49-8052-B7DE4A873CAB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F94A-5943-864B-AB58-823828365626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00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F8759E-CC82-CB49-8052-B7DE4A873CAB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7FF94A-5943-864B-AB58-823828365626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5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1.jp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21DB5B-3C9E-2F4C-9AD7-CF8E8948F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561EB8-D659-4043-B661-E6C86AF27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B706FB-4F01-4F97-8E06-151150F18C2E}"/>
              </a:ext>
            </a:extLst>
          </p:cNvPr>
          <p:cNvSpPr/>
          <p:nvPr/>
        </p:nvSpPr>
        <p:spPr>
          <a:xfrm>
            <a:off x="0" y="-11591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42B15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48380-58E2-F94A-AE65-E882485066E3}"/>
              </a:ext>
            </a:extLst>
          </p:cNvPr>
          <p:cNvSpPr/>
          <p:nvPr/>
        </p:nvSpPr>
        <p:spPr>
          <a:xfrm>
            <a:off x="0" y="3824654"/>
            <a:ext cx="12192000" cy="1481958"/>
          </a:xfrm>
          <a:prstGeom prst="rect">
            <a:avLst/>
          </a:prstGeom>
          <a:solidFill>
            <a:schemeClr val="accent6">
              <a:lumMod val="50000"/>
              <a:alpha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Gill Sans MT" panose="020B0502020104020203" pitchFamily="34" charset="77"/>
              </a:rPr>
              <a:t>ASOBÔ</a:t>
            </a:r>
          </a:p>
          <a:p>
            <a:pPr algn="ctr"/>
            <a:r>
              <a:rPr lang="fr-FR" sz="1600" dirty="0">
                <a:latin typeface="Gill Sans MT" panose="020B0502020104020203" pitchFamily="34" charset="77"/>
              </a:rPr>
              <a:t>Aurore ANEMOLI – Magalie BERTRAND – Rémy COLIN –  Wendy MONFROY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F78FE3-9A4F-452F-B4B3-6AF5B816F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4808" y="417238"/>
            <a:ext cx="4422384" cy="423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1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able, personne, intérieur, homme&#10;&#10;Description générée avec un niveau de confiance très élevé">
            <a:extLst>
              <a:ext uri="{FF2B5EF4-FFF2-40B4-BE49-F238E27FC236}">
                <a16:creationId xmlns:a16="http://schemas.microsoft.com/office/drawing/2014/main" id="{E5E6CC4D-C12E-4F98-9684-545484D4F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4A8048-3A44-4C2A-9692-5F25A44A0BA0}"/>
              </a:ext>
            </a:extLst>
          </p:cNvPr>
          <p:cNvSpPr/>
          <p:nvPr/>
        </p:nvSpPr>
        <p:spPr>
          <a:xfrm>
            <a:off x="4476750" y="95250"/>
            <a:ext cx="7610475" cy="6686550"/>
          </a:xfrm>
          <a:prstGeom prst="rect">
            <a:avLst/>
          </a:prstGeom>
          <a:solidFill>
            <a:srgbClr val="DFE3E5">
              <a:alpha val="87843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933950" y="2350293"/>
            <a:ext cx="6915150" cy="2383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442B1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réussite passe par la </a:t>
            </a:r>
            <a:r>
              <a:rPr lang="fr-FR" b="1" dirty="0">
                <a:solidFill>
                  <a:srgbClr val="442B1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mobilisation</a:t>
            </a:r>
            <a:r>
              <a:rPr lang="fr-FR" dirty="0">
                <a:solidFill>
                  <a:srgbClr val="442B1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acteurs</a:t>
            </a: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fr-FR" sz="1100" dirty="0">
              <a:solidFill>
                <a:srgbClr val="442B1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442B1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que le </a:t>
            </a:r>
            <a:r>
              <a:rPr lang="fr-FR" b="1" dirty="0">
                <a:solidFill>
                  <a:srgbClr val="442B1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fonctionnement</a:t>
            </a:r>
            <a:r>
              <a:rPr lang="fr-FR" dirty="0">
                <a:solidFill>
                  <a:srgbClr val="442B1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 groupe soit </a:t>
            </a:r>
            <a:r>
              <a:rPr lang="fr-FR" b="1" dirty="0">
                <a:solidFill>
                  <a:srgbClr val="442B1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</a:t>
            </a:r>
            <a:r>
              <a:rPr lang="fr-FR" dirty="0">
                <a:solidFill>
                  <a:srgbClr val="442B1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il est indispensable de consacrer du temps à sa construction.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fr-FR" sz="1400" dirty="0">
              <a:solidFill>
                <a:srgbClr val="442B1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442B1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travail se répercute sur le </a:t>
            </a:r>
            <a:r>
              <a:rPr lang="fr-FR" b="1" dirty="0">
                <a:solidFill>
                  <a:srgbClr val="442B1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rendement</a:t>
            </a:r>
            <a:r>
              <a:rPr lang="fr-FR" dirty="0">
                <a:solidFill>
                  <a:srgbClr val="442B1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employés et donc sur les activités de l'entité et ses </a:t>
            </a:r>
            <a:r>
              <a:rPr lang="fr-FR" b="1" dirty="0">
                <a:solidFill>
                  <a:srgbClr val="442B1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192EF-059F-47E1-A055-C611D62978DE}"/>
              </a:ext>
            </a:extLst>
          </p:cNvPr>
          <p:cNvSpPr/>
          <p:nvPr/>
        </p:nvSpPr>
        <p:spPr>
          <a:xfrm>
            <a:off x="195262" y="462332"/>
            <a:ext cx="7977188" cy="1481958"/>
          </a:xfrm>
          <a:prstGeom prst="rect">
            <a:avLst/>
          </a:prstGeom>
          <a:solidFill>
            <a:schemeClr val="accent6">
              <a:lumMod val="50000"/>
              <a:alpha val="8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Le Constat</a:t>
            </a:r>
            <a:endParaRPr lang="fr-FR" dirty="0">
              <a:latin typeface="Gill Sans MT" panose="020B0502020104020203" pitchFamily="34" charset="77"/>
            </a:endParaRPr>
          </a:p>
        </p:txBody>
      </p:sp>
      <p:pic>
        <p:nvPicPr>
          <p:cNvPr id="1026" name="Picture 2" descr="RÃ©sultat de recherche d'images pour &quot;icone reunion&quot;">
            <a:extLst>
              <a:ext uri="{FF2B5EF4-FFF2-40B4-BE49-F238E27FC236}">
                <a16:creationId xmlns:a16="http://schemas.microsoft.com/office/drawing/2014/main" id="{D7707DE1-5028-4EE7-B976-F4BF293B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442B1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030" y="4778086"/>
            <a:ext cx="2118014" cy="211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associÃ©e">
            <a:extLst>
              <a:ext uri="{FF2B5EF4-FFF2-40B4-BE49-F238E27FC236}">
                <a16:creationId xmlns:a16="http://schemas.microsoft.com/office/drawing/2014/main" id="{D2E5592D-D1B1-4429-81AC-855A542CB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629" y="361950"/>
            <a:ext cx="1729789" cy="172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60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tableau noir&#10;&#10;Description générée avec un niveau de confiance élevé">
            <a:extLst>
              <a:ext uri="{FF2B5EF4-FFF2-40B4-BE49-F238E27FC236}">
                <a16:creationId xmlns:a16="http://schemas.microsoft.com/office/drawing/2014/main" id="{09A012ED-6DBF-453F-BF70-A49B2CA62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4A8048-3A44-4C2A-9692-5F25A44A0BA0}"/>
              </a:ext>
            </a:extLst>
          </p:cNvPr>
          <p:cNvSpPr/>
          <p:nvPr/>
        </p:nvSpPr>
        <p:spPr>
          <a:xfrm>
            <a:off x="4476750" y="95250"/>
            <a:ext cx="7610475" cy="6686550"/>
          </a:xfrm>
          <a:prstGeom prst="rect">
            <a:avLst/>
          </a:prstGeom>
          <a:solidFill>
            <a:srgbClr val="DFE3E5">
              <a:alpha val="87843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192EF-059F-47E1-A055-C611D62978DE}"/>
              </a:ext>
            </a:extLst>
          </p:cNvPr>
          <p:cNvSpPr/>
          <p:nvPr/>
        </p:nvSpPr>
        <p:spPr>
          <a:xfrm>
            <a:off x="195262" y="462332"/>
            <a:ext cx="7977188" cy="1481958"/>
          </a:xfrm>
          <a:prstGeom prst="rect">
            <a:avLst/>
          </a:prstGeom>
          <a:solidFill>
            <a:schemeClr val="accent6">
              <a:lumMod val="50000"/>
              <a:alpha val="8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Le Projet</a:t>
            </a:r>
            <a:endParaRPr lang="fr-FR" dirty="0">
              <a:latin typeface="Gill Sans MT" panose="020B0502020104020203" pitchFamily="34" charset="77"/>
            </a:endParaRPr>
          </a:p>
        </p:txBody>
      </p:sp>
      <p:pic>
        <p:nvPicPr>
          <p:cNvPr id="9" name="Picture 2" descr="RÃ©sultat de recherche d'images pour &quot;cible icone&quot;">
            <a:extLst>
              <a:ext uri="{FF2B5EF4-FFF2-40B4-BE49-F238E27FC236}">
                <a16:creationId xmlns:a16="http://schemas.microsoft.com/office/drawing/2014/main" id="{57EEA7DE-D870-4D1B-8503-089AFCD7E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444" y="2762996"/>
            <a:ext cx="1262062" cy="12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0C2FFE-BCBD-4858-A3A9-1C924D7C80E1}"/>
              </a:ext>
            </a:extLst>
          </p:cNvPr>
          <p:cNvSpPr/>
          <p:nvPr/>
        </p:nvSpPr>
        <p:spPr>
          <a:xfrm>
            <a:off x="5548313" y="2210351"/>
            <a:ext cx="1676400" cy="461665"/>
          </a:xfrm>
          <a:prstGeom prst="rect">
            <a:avLst/>
          </a:prstGeom>
          <a:solidFill>
            <a:srgbClr val="F2F2F2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4E67A0D-4126-43A5-983B-C4C44CA6C6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35" t="18386" r="9964" b="22506"/>
          <a:stretch/>
        </p:blipFill>
        <p:spPr>
          <a:xfrm>
            <a:off x="9382536" y="2807494"/>
            <a:ext cx="1735932" cy="126206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AC913CF-C5D2-4033-8087-66ABD4CBC7FE}"/>
              </a:ext>
            </a:extLst>
          </p:cNvPr>
          <p:cNvSpPr txBox="1"/>
          <p:nvPr/>
        </p:nvSpPr>
        <p:spPr>
          <a:xfrm>
            <a:off x="5905500" y="2210351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442B15"/>
                </a:solidFill>
              </a:rPr>
              <a:t>Cibles</a:t>
            </a:r>
            <a:endParaRPr lang="fr-FR" dirty="0">
              <a:solidFill>
                <a:srgbClr val="442B1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F4BB06-B3A0-49A5-A33F-A05333257713}"/>
              </a:ext>
            </a:extLst>
          </p:cNvPr>
          <p:cNvSpPr/>
          <p:nvPr/>
        </p:nvSpPr>
        <p:spPr>
          <a:xfrm>
            <a:off x="9164835" y="2189157"/>
            <a:ext cx="2106811" cy="461665"/>
          </a:xfrm>
          <a:prstGeom prst="rect">
            <a:avLst/>
          </a:prstGeom>
          <a:solidFill>
            <a:srgbClr val="F2F2F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23A6323-03DE-4EEB-A84C-7C38BAE50A76}"/>
              </a:ext>
            </a:extLst>
          </p:cNvPr>
          <p:cNvSpPr txBox="1"/>
          <p:nvPr/>
        </p:nvSpPr>
        <p:spPr>
          <a:xfrm>
            <a:off x="9229357" y="2173366"/>
            <a:ext cx="2042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442B15"/>
                </a:solidFill>
              </a:rPr>
              <a:t>Game </a:t>
            </a:r>
            <a:r>
              <a:rPr lang="fr-FR" sz="2400" dirty="0" err="1">
                <a:solidFill>
                  <a:srgbClr val="442B15"/>
                </a:solidFill>
              </a:rPr>
              <a:t>learning</a:t>
            </a:r>
            <a:endParaRPr lang="fr-FR" sz="2400" dirty="0">
              <a:solidFill>
                <a:srgbClr val="442B15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F7924B8-9964-4247-9416-65542411AD4C}"/>
              </a:ext>
            </a:extLst>
          </p:cNvPr>
          <p:cNvSpPr txBox="1"/>
          <p:nvPr/>
        </p:nvSpPr>
        <p:spPr>
          <a:xfrm>
            <a:off x="5579956" y="4087344"/>
            <a:ext cx="165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442B15"/>
                </a:solidFill>
              </a:rPr>
              <a:t>Employés d’une </a:t>
            </a:r>
          </a:p>
          <a:p>
            <a:r>
              <a:rPr lang="fr-FR" dirty="0">
                <a:solidFill>
                  <a:srgbClr val="442B15"/>
                </a:solidFill>
              </a:rPr>
              <a:t>organisation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A3AADF7-115E-430A-8F52-D011ACF71AFF}"/>
              </a:ext>
            </a:extLst>
          </p:cNvPr>
          <p:cNvSpPr txBox="1"/>
          <p:nvPr/>
        </p:nvSpPr>
        <p:spPr>
          <a:xfrm>
            <a:off x="7570774" y="4087344"/>
            <a:ext cx="4325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Wingdings" panose="05000000000000000000" pitchFamily="2" charset="2"/>
              <a:buChar char="ü"/>
            </a:pPr>
            <a:r>
              <a:rPr lang="fr-FR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fr-FR" sz="1600" b="1" dirty="0">
                <a:solidFill>
                  <a:srgbClr val="442B15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Evaluer les compétences </a:t>
            </a:r>
            <a:r>
              <a:rPr lang="fr-FR" sz="1600" dirty="0">
                <a:solidFill>
                  <a:srgbClr val="442B15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d’un nouvel arrivant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rgbClr val="442B15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fr-FR" sz="1600" b="1" dirty="0">
                <a:solidFill>
                  <a:srgbClr val="442B15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Faire monter en compétence </a:t>
            </a:r>
            <a:r>
              <a:rPr lang="fr-FR" sz="1600" dirty="0">
                <a:solidFill>
                  <a:srgbClr val="442B15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les collaborateurs sur des notions spécifiques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rgbClr val="442B15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fr-FR" sz="1600" b="1" dirty="0">
                <a:solidFill>
                  <a:srgbClr val="442B15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Être adaptable </a:t>
            </a:r>
            <a:r>
              <a:rPr lang="fr-FR" sz="1600" dirty="0">
                <a:solidFill>
                  <a:srgbClr val="442B15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à des formations individuelles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rgbClr val="442B15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fr-FR" sz="1600" b="1" dirty="0">
                <a:solidFill>
                  <a:srgbClr val="442B15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Être complémentaire </a:t>
            </a:r>
            <a:r>
              <a:rPr lang="fr-FR" sz="1600" dirty="0">
                <a:solidFill>
                  <a:srgbClr val="442B15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à une offre de formation déjà en place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rgbClr val="442B15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fr-FR" sz="1600" b="1" dirty="0">
                <a:solidFill>
                  <a:srgbClr val="442B15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Outil ludique </a:t>
            </a:r>
            <a:r>
              <a:rPr lang="fr-FR" sz="1600" dirty="0">
                <a:solidFill>
                  <a:srgbClr val="442B15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et différenciant </a:t>
            </a:r>
          </a:p>
        </p:txBody>
      </p:sp>
    </p:spTree>
    <p:extLst>
      <p:ext uri="{BB962C8B-B14F-4D97-AF65-F5344CB8AC3E}">
        <p14:creationId xmlns:p14="http://schemas.microsoft.com/office/powerpoint/2010/main" val="383734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1999" cy="1885071"/>
          </a:xfrm>
          <a:prstGeom prst="rect">
            <a:avLst/>
          </a:prstGeom>
          <a:blipFill dpi="0"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" b="-259823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" y="-27418"/>
            <a:ext cx="12192000" cy="6885418"/>
          </a:xfrm>
          <a:prstGeom prst="rect">
            <a:avLst/>
          </a:prstGeom>
          <a:blipFill dpi="0" rotWithShape="1">
            <a:blip r:embed="rId3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8E0699-722F-C944-977D-1889383D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156490" cy="1499616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chemeClr val="accent2">
                    <a:lumMod val="50000"/>
                  </a:schemeClr>
                </a:solidFill>
              </a:rPr>
              <a:t>Les objectifs</a:t>
            </a:r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1930738164"/>
              </p:ext>
            </p:extLst>
          </p:nvPr>
        </p:nvGraphicFramePr>
        <p:xfrm>
          <a:off x="-1187848" y="2488420"/>
          <a:ext cx="12994836" cy="601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9906000" y="4926555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Mettre les compétences personnelles au service du groupe</a:t>
            </a:r>
          </a:p>
          <a:p>
            <a:pPr algn="ctr"/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</a:p>
          <a:p>
            <a:pPr algn="ctr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192EF-059F-47E1-A055-C611D62978DE}"/>
              </a:ext>
            </a:extLst>
          </p:cNvPr>
          <p:cNvSpPr/>
          <p:nvPr/>
        </p:nvSpPr>
        <p:spPr>
          <a:xfrm>
            <a:off x="226218" y="788725"/>
            <a:ext cx="7977188" cy="14819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Les Objectifs</a:t>
            </a:r>
            <a:endParaRPr lang="fr-FR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046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Apports clé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" y="0"/>
            <a:ext cx="2596718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474" y="0"/>
            <a:ext cx="12192000" cy="6858001"/>
          </a:xfrm>
          <a:prstGeom prst="rect">
            <a:avLst/>
          </a:prstGeom>
          <a:blipFill dpi="0" rotWithShape="1">
            <a:blip r:embed="rId4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0192EF-059F-47E1-A055-C611D62978DE}"/>
              </a:ext>
            </a:extLst>
          </p:cNvPr>
          <p:cNvSpPr/>
          <p:nvPr/>
        </p:nvSpPr>
        <p:spPr>
          <a:xfrm>
            <a:off x="444791" y="393554"/>
            <a:ext cx="7977188" cy="14819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 Apports clé</a:t>
            </a:r>
            <a:endParaRPr lang="fr-FR" dirty="0">
              <a:latin typeface="Gill Sans MT" panose="020B0502020104020203" pitchFamily="34" charset="77"/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741927629"/>
              </p:ext>
            </p:extLst>
          </p:nvPr>
        </p:nvGraphicFramePr>
        <p:xfrm>
          <a:off x="3204515" y="1952969"/>
          <a:ext cx="8270322" cy="4908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7448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able, personne, intérieur, homme&#10;&#10;Description générée avec un niveau de confiance très élevé">
            <a:extLst>
              <a:ext uri="{FF2B5EF4-FFF2-40B4-BE49-F238E27FC236}">
                <a16:creationId xmlns:a16="http://schemas.microsoft.com/office/drawing/2014/main" id="{E5E6CC4D-C12E-4F98-9684-545484D4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4A8048-3A44-4C2A-9692-5F25A44A0BA0}"/>
              </a:ext>
            </a:extLst>
          </p:cNvPr>
          <p:cNvSpPr/>
          <p:nvPr/>
        </p:nvSpPr>
        <p:spPr>
          <a:xfrm>
            <a:off x="3720944" y="0"/>
            <a:ext cx="8381499" cy="6686550"/>
          </a:xfrm>
          <a:prstGeom prst="rect">
            <a:avLst/>
          </a:prstGeom>
          <a:solidFill>
            <a:srgbClr val="DFE3E5">
              <a:alpha val="87843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192EF-059F-47E1-A055-C611D62978DE}"/>
              </a:ext>
            </a:extLst>
          </p:cNvPr>
          <p:cNvSpPr/>
          <p:nvPr/>
        </p:nvSpPr>
        <p:spPr>
          <a:xfrm>
            <a:off x="195262" y="178539"/>
            <a:ext cx="7977188" cy="1481958"/>
          </a:xfrm>
          <a:prstGeom prst="rect">
            <a:avLst/>
          </a:prstGeom>
          <a:solidFill>
            <a:schemeClr val="accent6">
              <a:lumMod val="50000"/>
              <a:alpha val="8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Mise en place</a:t>
            </a:r>
            <a:endParaRPr lang="fr-FR" dirty="0">
              <a:latin typeface="Gill Sans MT" panose="020B0502020104020203" pitchFamily="34" charset="77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6687413" y="1839036"/>
            <a:ext cx="2677454" cy="2118719"/>
            <a:chOff x="6687413" y="1923892"/>
            <a:chExt cx="2677454" cy="2118719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3"/>
            <a:srcRect l="2737" b="21481"/>
            <a:stretch/>
          </p:blipFill>
          <p:spPr>
            <a:xfrm>
              <a:off x="6687413" y="1923892"/>
              <a:ext cx="2677454" cy="2118719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ZoneTexte 7"/>
            <p:cNvSpPr txBox="1"/>
            <p:nvPr/>
          </p:nvSpPr>
          <p:spPr>
            <a:xfrm>
              <a:off x="6770557" y="2681961"/>
              <a:ext cx="25943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Cloud en </a:t>
              </a:r>
            </a:p>
            <a:p>
              <a:pPr algn="ctr"/>
              <a:r>
                <a:rPr lang="fr-FR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 Saas</a:t>
              </a:r>
            </a:p>
          </p:txBody>
        </p:sp>
      </p:grp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837" y="4175823"/>
            <a:ext cx="6285749" cy="233446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140961" y="5559321"/>
            <a:ext cx="5933440" cy="5539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600" b="1" dirty="0"/>
          </a:p>
          <a:p>
            <a:pPr algn="ctr"/>
            <a:r>
              <a:rPr lang="fr-FR" b="1" dirty="0"/>
              <a:t>Abonnement forfaitaire</a:t>
            </a:r>
          </a:p>
          <a:p>
            <a:pPr algn="ctr"/>
            <a:endParaRPr lang="fr-FR" sz="600" b="1" dirty="0"/>
          </a:p>
        </p:txBody>
      </p:sp>
    </p:spTree>
    <p:extLst>
      <p:ext uri="{BB962C8B-B14F-4D97-AF65-F5344CB8AC3E}">
        <p14:creationId xmlns:p14="http://schemas.microsoft.com/office/powerpoint/2010/main" val="386360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>
              <a:alphaModFix amt="6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192EF-059F-47E1-A055-C611D62978DE}"/>
              </a:ext>
            </a:extLst>
          </p:cNvPr>
          <p:cNvSpPr/>
          <p:nvPr/>
        </p:nvSpPr>
        <p:spPr>
          <a:xfrm>
            <a:off x="195262" y="178539"/>
            <a:ext cx="7977188" cy="1481958"/>
          </a:xfrm>
          <a:prstGeom prst="rect">
            <a:avLst/>
          </a:prstGeom>
          <a:solidFill>
            <a:schemeClr val="accent6">
              <a:lumMod val="50000"/>
              <a:alpha val="8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Partie Démonstration</a:t>
            </a:r>
            <a:endParaRPr lang="fr-FR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8646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>
              <a:alphaModFix amt="6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192EF-059F-47E1-A055-C611D62978DE}"/>
              </a:ext>
            </a:extLst>
          </p:cNvPr>
          <p:cNvSpPr/>
          <p:nvPr/>
        </p:nvSpPr>
        <p:spPr>
          <a:xfrm>
            <a:off x="195262" y="178539"/>
            <a:ext cx="7977188" cy="1481958"/>
          </a:xfrm>
          <a:prstGeom prst="rect">
            <a:avLst/>
          </a:prstGeom>
          <a:solidFill>
            <a:schemeClr val="accent6">
              <a:lumMod val="50000"/>
              <a:alpha val="8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Partie Démonstration</a:t>
            </a:r>
            <a:endParaRPr lang="fr-FR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0323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35964" y="2679192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035464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{564742BF-47DA-5848-9C85-E3D2C38F3354}tf10001061</Template>
  <TotalTime>1259</TotalTime>
  <Words>203</Words>
  <Application>Microsoft Office PowerPoint</Application>
  <PresentationFormat>Grand écran</PresentationFormat>
  <Paragraphs>44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9" baseType="lpstr">
      <vt:lpstr>Calibri</vt:lpstr>
      <vt:lpstr>Calibri Light</vt:lpstr>
      <vt:lpstr>Gill Sans Light</vt:lpstr>
      <vt:lpstr>Gill Sans MT</vt:lpstr>
      <vt:lpstr>Times New Roman</vt:lpstr>
      <vt:lpstr>Tw Cen MT</vt:lpstr>
      <vt:lpstr>Tw Cen MT Condensed</vt:lpstr>
      <vt:lpstr>Wingdings</vt:lpstr>
      <vt:lpstr>Wingdings 3</vt:lpstr>
      <vt:lpstr>Intégral</vt:lpstr>
      <vt:lpstr>Présentation PowerPoint</vt:lpstr>
      <vt:lpstr>Présentation PowerPoint</vt:lpstr>
      <vt:lpstr>Présentation PowerPoint</vt:lpstr>
      <vt:lpstr>Les objectifs</vt:lpstr>
      <vt:lpstr>Apports clé</vt:lpstr>
      <vt:lpstr>Présentation PowerPoint</vt:lpstr>
      <vt:lpstr>Présentation PowerPoint</vt:lpstr>
      <vt:lpstr>Présentation PowerPoint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Alicia Alibert</dc:creator>
  <cp:lastModifiedBy>Aurore</cp:lastModifiedBy>
  <cp:revision>106</cp:revision>
  <dcterms:created xsi:type="dcterms:W3CDTF">2018-09-29T08:18:15Z</dcterms:created>
  <dcterms:modified xsi:type="dcterms:W3CDTF">2018-10-14T13:11:25Z</dcterms:modified>
</cp:coreProperties>
</file>