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d0774f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d0774f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d0774f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d0774f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49d8c4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49d8c4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49d8c4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49d8c4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39524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39524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39524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39524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e3b2d3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e3b2d3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4e3b2d3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4e3b2d3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e140059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e140059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229db93f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229db93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29db93f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29db93f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382c1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382c1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49d8c4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49d8c4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29db93f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29db93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29db93f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29db93f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e14005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e14005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d0774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d0774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3952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3952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b="1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b="1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b="1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b="1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b="1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b="1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b="1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b="1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Soutenance de projet de 2ème année</a:t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3600"/>
              <a:t>SaHaRA V2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27550" y="3157300"/>
            <a:ext cx="4269600" cy="1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Réalisé par Wendy Monfroy et Lou Barthelat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Tuteur de projet : </a:t>
            </a:r>
            <a:r>
              <a:rPr lang="fr"/>
              <a:t>Emmanuel Mesnard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Professeur référent : Romuald Aufrère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20.03.19 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13859" l="0" r="0" t="0"/>
          <a:stretch/>
        </p:blipFill>
        <p:spPr>
          <a:xfrm>
            <a:off x="1414900" y="4263388"/>
            <a:ext cx="1847174" cy="46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25" y="4019775"/>
            <a:ext cx="977375" cy="9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II.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réalisation</a:t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gradient de couleur</a:t>
            </a:r>
            <a:endParaRPr sz="1800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003100" y="1567550"/>
            <a:ext cx="380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Plusieurs essais en parallèle 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		Voxel</a:t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Objet gradient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		Calcul de teinte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Courbes de niveau</a:t>
            </a:r>
            <a:endParaRPr sz="1500"/>
          </a:p>
        </p:txBody>
      </p:sp>
      <p:sp>
        <p:nvSpPr>
          <p:cNvPr id="211" name="Google Shape;211;p23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200" y="1460300"/>
            <a:ext cx="3758075" cy="25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calibration</a:t>
            </a:r>
            <a:endParaRPr sz="1800"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Projecteur non centré &amp; déplacement de la Kinect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Sélection</a:t>
            </a:r>
            <a:r>
              <a:rPr lang="fr" sz="1500"/>
              <a:t> des 4 coins du bac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Limitation de la zone d’affichage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		optimisation des calculs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Correction de déformation du projecteur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compilation</a:t>
            </a:r>
            <a:endParaRPr sz="1800"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Pas d’erreur de compilation mais l’exécutable ne fonctionne pas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Problèmes de stabilité constatés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		par le précédent groupe</a:t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à l’utilisation de la Kinect (V1 ou V2)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		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Peu de documentation pour palier les instabilités</a:t>
            </a:r>
            <a:endParaRPr sz="1500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23850" y="2053000"/>
            <a:ext cx="6406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III.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Compétences acquises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mises en œuvre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projet déstabilisant</a:t>
            </a:r>
            <a:endParaRPr sz="1800"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923225" y="1883575"/>
            <a:ext cx="70389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Pas de documentation sur l’utilisation de la Kinect V2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Adapter l’organisation : </a:t>
            </a:r>
            <a:endParaRPr sz="1400"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Temps d’apprentissage</a:t>
            </a:r>
            <a:endParaRPr sz="1400"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Version 1 non réutilisable</a:t>
            </a:r>
            <a:endParaRPr sz="1400"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Abandon de certaines fonctionnalités</a:t>
            </a:r>
            <a:endParaRPr sz="1400"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Outils </a:t>
            </a:r>
            <a:r>
              <a:rPr lang="fr" sz="1800"/>
              <a:t>rencontrés</a:t>
            </a:r>
            <a:endParaRPr sz="1800"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1052550" y="1830150"/>
            <a:ext cx="70389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Logiciel et langages découverts et maîtrisés : 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Unity3D 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Scripting C#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Comparaison des outils</a:t>
            </a:r>
            <a:endParaRPr sz="1800"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1297500" y="1851500"/>
            <a:ext cx="62628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Kinect V1 et V2</a:t>
            </a:r>
            <a:endParaRPr sz="15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Unity3D, C, Processing</a:t>
            </a:r>
            <a:endParaRPr sz="15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Objets dans Unity : </a:t>
            </a:r>
            <a:endParaRPr sz="1500"/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renoncer aux objets plus poussés avec la contrainte de temps</a:t>
            </a:r>
            <a:endParaRPr sz="1500"/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925" y="1414523"/>
            <a:ext cx="4247675" cy="15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795550" y="4186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849000" y="1660350"/>
            <a:ext cx="50091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Projet ambitieux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Objectifs partiellements atteints / modifiés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Nombreuses compétences acquises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Futur du projet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ctrTitle"/>
          </p:nvPr>
        </p:nvSpPr>
        <p:spPr>
          <a:xfrm>
            <a:off x="3258550" y="83125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M</a:t>
            </a:r>
            <a:r>
              <a:rPr lang="fr" sz="3000"/>
              <a:t>erci</a:t>
            </a:r>
            <a:r>
              <a:rPr lang="fr" sz="3000"/>
              <a:t> de votre attention</a:t>
            </a:r>
            <a:endParaRPr sz="3000"/>
          </a:p>
        </p:txBody>
      </p:sp>
      <p:sp>
        <p:nvSpPr>
          <p:cNvPr id="273" name="Google Shape;27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888" y="2172350"/>
            <a:ext cx="4324819" cy="242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852975"/>
            <a:ext cx="7038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L’origine du projet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671975"/>
            <a:ext cx="70389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Projet </a:t>
            </a:r>
            <a:r>
              <a:rPr lang="fr" sz="1500"/>
              <a:t>GéolVir3D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	en partenariat avec l’OPGC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/>
              <a:t>M. Mesnard, M. Bacques &amp; M. Labazuy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500"/>
              <a:t>Le projet SaHaRA comme support ?</a:t>
            </a:r>
            <a:endParaRPr sz="1500"/>
          </a:p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200" y="1671975"/>
            <a:ext cx="2966200" cy="175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objectifs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Mise à niveau du projet SaHaRA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		utilisation de la Kinect V2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Adaptation de l’utilisation à la géologie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		modélisation de strates géologiques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Faciliter l’apprentissage</a:t>
            </a:r>
            <a:endParaRPr sz="1500"/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1608050" y="947525"/>
            <a:ext cx="6270300" cy="3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romanUcPeriod"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mise en place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romanUcPeriod"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réalisation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romanUcPeriod"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Compétences acquises et mises en oeuvre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I.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mise en place</a:t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Découverte</a:t>
            </a:r>
            <a:r>
              <a:rPr lang="fr" sz="1800"/>
              <a:t> de Unity3D</a:t>
            </a:r>
            <a:endParaRPr sz="1800"/>
          </a:p>
        </p:txBody>
      </p:sp>
      <p:sp>
        <p:nvSpPr>
          <p:cNvPr id="171" name="Google Shape;171;p18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300" y="1363875"/>
            <a:ext cx="7013293" cy="35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Intégration de la Kinect</a:t>
            </a:r>
            <a:endParaRPr sz="1800"/>
          </a:p>
        </p:txBody>
      </p:sp>
      <p:sp>
        <p:nvSpPr>
          <p:cNvPr id="179" name="Google Shape;179;p19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2654" l="2534" r="2912" t="2862"/>
          <a:stretch/>
        </p:blipFill>
        <p:spPr>
          <a:xfrm>
            <a:off x="2507450" y="1575200"/>
            <a:ext cx="3825475" cy="31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Prise en main du projet SaHaRA V1</a:t>
            </a:r>
            <a:endParaRPr sz="1800"/>
          </a:p>
        </p:txBody>
      </p:sp>
      <p:sp>
        <p:nvSpPr>
          <p:cNvPr id="187" name="Google Shape;187;p20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738" y="1526025"/>
            <a:ext cx="4057933" cy="35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25" y="2049675"/>
            <a:ext cx="4029937" cy="231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846800"/>
            <a:ext cx="70389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Limites</a:t>
            </a:r>
            <a:r>
              <a:rPr lang="fr" sz="1800"/>
              <a:t> du projet SaHaRA V1</a:t>
            </a:r>
            <a:endParaRPr sz="1800"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052550" y="1907375"/>
            <a:ext cx="7038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Problèmes de stabilité avec la Kinect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Version non reprenable </a:t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redéfinition des objectifs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7" name="Google Shape;197;p21"/>
          <p:cNvSpPr txBox="1"/>
          <p:nvPr/>
        </p:nvSpPr>
        <p:spPr>
          <a:xfrm>
            <a:off x="8392675" y="392525"/>
            <a:ext cx="570900" cy="4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 III.</a:t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t/>
            </a:r>
            <a:endParaRPr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