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13" y="57"/>
      </p:cViewPr>
      <p:guideLst>
        <p:guide orient="horz" pos="2160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3152" y="341406"/>
            <a:ext cx="572726" cy="82986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420841" y="341406"/>
            <a:ext cx="5983419" cy="76486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rgbClr val="499232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 14"/>
          <p:cNvGrpSpPr/>
          <p:nvPr userDrawn="1"/>
        </p:nvGrpSpPr>
        <p:grpSpPr>
          <a:xfrm rot="16200000">
            <a:off x="8326080" y="627394"/>
            <a:ext cx="764863" cy="192884"/>
            <a:chOff x="493260" y="6654791"/>
            <a:chExt cx="755909" cy="203210"/>
          </a:xfrm>
        </p:grpSpPr>
        <p:sp>
          <p:nvSpPr>
            <p:cNvPr id="13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2EA1-7D34-4FA6-B8D4-1472930F6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EA8B-7D94-496E-A372-520EE522AB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: 圆角 40"/>
          <p:cNvSpPr/>
          <p:nvPr/>
        </p:nvSpPr>
        <p:spPr>
          <a:xfrm>
            <a:off x="-227098" y="4431201"/>
            <a:ext cx="293030" cy="11736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84774" y="4439853"/>
            <a:ext cx="293030" cy="11736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50343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998" y="5034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材料方法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3109" y="6533184"/>
            <a:ext cx="8633638" cy="0"/>
          </a:xfrm>
          <a:prstGeom prst="line">
            <a:avLst/>
          </a:prstGeom>
          <a:ln w="19050">
            <a:solidFill>
              <a:srgbClr val="0069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 flipH="1">
            <a:off x="2924898" y="476352"/>
            <a:ext cx="493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ea typeface="Microsoft YaHei" panose="020B0503020204020204" pitchFamily="34" charset="-122"/>
              </a:rPr>
              <a:t>3D-CNN——Resnet18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109" y="3988036"/>
            <a:ext cx="8909627" cy="2523438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-943332" y="4676240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990229" y="4439853"/>
            <a:ext cx="323301" cy="1167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/>
          <p:cNvSpPr/>
          <p:nvPr/>
        </p:nvSpPr>
        <p:spPr>
          <a:xfrm>
            <a:off x="1425542" y="4431201"/>
            <a:ext cx="323301" cy="1167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/>
          <p:cNvSpPr/>
          <p:nvPr/>
        </p:nvSpPr>
        <p:spPr>
          <a:xfrm>
            <a:off x="1867294" y="4431201"/>
            <a:ext cx="323301" cy="1167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2309046" y="4428815"/>
            <a:ext cx="323301" cy="1167379"/>
          </a:xfrm>
          <a:prstGeom prst="roundRect">
            <a:avLst/>
          </a:prstGeom>
          <a:solidFill>
            <a:srgbClr val="E0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2740618" y="4424404"/>
            <a:ext cx="323301" cy="1167379"/>
          </a:xfrm>
          <a:prstGeom prst="roundRect">
            <a:avLst/>
          </a:prstGeom>
          <a:solidFill>
            <a:srgbClr val="E0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/>
          <p:cNvSpPr/>
          <p:nvPr/>
        </p:nvSpPr>
        <p:spPr>
          <a:xfrm>
            <a:off x="3187283" y="4431200"/>
            <a:ext cx="323301" cy="1167379"/>
          </a:xfrm>
          <a:prstGeom prst="roundRect">
            <a:avLst/>
          </a:prstGeom>
          <a:solidFill>
            <a:srgbClr val="E0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/>
        </p:nvSpPr>
        <p:spPr>
          <a:xfrm>
            <a:off x="3624720" y="4431200"/>
            <a:ext cx="323301" cy="1167379"/>
          </a:xfrm>
          <a:prstGeom prst="roundRect">
            <a:avLst/>
          </a:prstGeom>
          <a:solidFill>
            <a:srgbClr val="E0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/>
          <p:cNvSpPr/>
          <p:nvPr/>
        </p:nvSpPr>
        <p:spPr>
          <a:xfrm>
            <a:off x="4067898" y="4431199"/>
            <a:ext cx="323301" cy="1167379"/>
          </a:xfrm>
          <a:prstGeom prst="roundRect">
            <a:avLst/>
          </a:prstGeom>
          <a:solidFill>
            <a:srgbClr val="FFD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/>
          <p:cNvSpPr/>
          <p:nvPr/>
        </p:nvSpPr>
        <p:spPr>
          <a:xfrm>
            <a:off x="4505335" y="4424404"/>
            <a:ext cx="323301" cy="1167379"/>
          </a:xfrm>
          <a:prstGeom prst="roundRect">
            <a:avLst/>
          </a:prstGeom>
          <a:solidFill>
            <a:srgbClr val="FFD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/>
          <p:cNvSpPr/>
          <p:nvPr/>
        </p:nvSpPr>
        <p:spPr>
          <a:xfrm>
            <a:off x="4948513" y="4424403"/>
            <a:ext cx="323301" cy="1167379"/>
          </a:xfrm>
          <a:prstGeom prst="roundRect">
            <a:avLst/>
          </a:prstGeom>
          <a:solidFill>
            <a:srgbClr val="FFD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5384636" y="4415862"/>
            <a:ext cx="323301" cy="1167379"/>
          </a:xfrm>
          <a:prstGeom prst="roundRect">
            <a:avLst/>
          </a:prstGeom>
          <a:solidFill>
            <a:srgbClr val="FFD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5816208" y="4424402"/>
            <a:ext cx="323301" cy="1167379"/>
          </a:xfrm>
          <a:prstGeom prst="roundRect">
            <a:avLst/>
          </a:prstGeom>
          <a:solidFill>
            <a:srgbClr val="BED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/>
          <p:cNvSpPr/>
          <p:nvPr/>
        </p:nvSpPr>
        <p:spPr>
          <a:xfrm>
            <a:off x="6253713" y="4415861"/>
            <a:ext cx="323301" cy="1167379"/>
          </a:xfrm>
          <a:prstGeom prst="roundRect">
            <a:avLst/>
          </a:prstGeom>
          <a:solidFill>
            <a:srgbClr val="BED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6691218" y="4415860"/>
            <a:ext cx="323301" cy="1167379"/>
          </a:xfrm>
          <a:prstGeom prst="roundRect">
            <a:avLst/>
          </a:prstGeom>
          <a:solidFill>
            <a:srgbClr val="BED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/>
          <p:cNvSpPr/>
          <p:nvPr/>
        </p:nvSpPr>
        <p:spPr>
          <a:xfrm>
            <a:off x="7122790" y="4424402"/>
            <a:ext cx="323301" cy="1167379"/>
          </a:xfrm>
          <a:prstGeom prst="roundRect">
            <a:avLst/>
          </a:prstGeom>
          <a:solidFill>
            <a:srgbClr val="BED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 rot="16200000">
            <a:off x="-117299" y="4679524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 rot="16200000">
            <a:off x="290888" y="4654981"/>
            <a:ext cx="172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 rot="16200000">
            <a:off x="745422" y="4674101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 rot="16200000">
            <a:off x="1189138" y="4674103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 rot="16200000">
            <a:off x="1620085" y="4718526"/>
            <a:ext cx="168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128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 rot="16200000">
            <a:off x="2060889" y="4674101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128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 rot="16200000">
            <a:off x="2492454" y="4674101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128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 rot="16200000">
            <a:off x="2943104" y="4674101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128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 rot="16200000">
            <a:off x="4260487" y="4633723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256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 rot="16200000">
            <a:off x="3819731" y="4654981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256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 rot="16200000">
            <a:off x="3383339" y="4699884"/>
            <a:ext cx="168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256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 rot="16200000">
            <a:off x="4699065" y="4674101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256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 rot="16200000">
            <a:off x="5129508" y="4699884"/>
            <a:ext cx="168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512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 rot="16200000">
            <a:off x="5575017" y="4674101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 rot="16200000">
            <a:off x="6006590" y="4654980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 rot="16200000">
            <a:off x="6431310" y="4654471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 conv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446091" y="5035728"/>
            <a:ext cx="189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 rot="16200000">
            <a:off x="6855156" y="4611653"/>
            <a:ext cx="168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  pooling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7812818" y="5029194"/>
            <a:ext cx="189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8355855" y="5016133"/>
            <a:ext cx="189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/>
          <p:cNvSpPr/>
          <p:nvPr/>
        </p:nvSpPr>
        <p:spPr>
          <a:xfrm>
            <a:off x="8022966" y="4438509"/>
            <a:ext cx="323301" cy="1167379"/>
          </a:xfrm>
          <a:prstGeom prst="roundRect">
            <a:avLst/>
          </a:prstGeom>
          <a:solidFill>
            <a:srgbClr val="B2D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/>
          <p:cNvSpPr/>
          <p:nvPr/>
        </p:nvSpPr>
        <p:spPr>
          <a:xfrm>
            <a:off x="8573091" y="4415860"/>
            <a:ext cx="323301" cy="1167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 rot="16200000">
            <a:off x="7326612" y="4619732"/>
            <a:ext cx="16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Fully connected</a:t>
            </a:r>
            <a:endParaRPr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 rot="16200000">
            <a:off x="7862571" y="4408388"/>
            <a:ext cx="168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2865" y="1545590"/>
            <a:ext cx="522605" cy="1299845"/>
          </a:xfrm>
          <a:prstGeom prst="cub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1080135" y="2012315"/>
            <a:ext cx="701040" cy="780415"/>
          </a:xfrm>
          <a:prstGeom prst="cub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立方体 92"/>
          <p:cNvSpPr/>
          <p:nvPr/>
        </p:nvSpPr>
        <p:spPr>
          <a:xfrm>
            <a:off x="2377440" y="2260600"/>
            <a:ext cx="855980" cy="461645"/>
          </a:xfrm>
          <a:prstGeom prst="cub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立方体 94"/>
          <p:cNvSpPr/>
          <p:nvPr/>
        </p:nvSpPr>
        <p:spPr>
          <a:xfrm>
            <a:off x="3896995" y="2371090"/>
            <a:ext cx="1137285" cy="266700"/>
          </a:xfrm>
          <a:prstGeom prst="cub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立方体 96"/>
          <p:cNvSpPr/>
          <p:nvPr/>
        </p:nvSpPr>
        <p:spPr>
          <a:xfrm>
            <a:off x="5220970" y="2458720"/>
            <a:ext cx="1408430" cy="92075"/>
          </a:xfrm>
          <a:prstGeom prst="cub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68324" y="2371311"/>
            <a:ext cx="48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C1</a:t>
            </a:r>
            <a:endParaRPr lang="zh-CN" altLang="en-US" sz="14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36636" y="2371405"/>
            <a:ext cx="48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C2</a:t>
            </a:r>
            <a:endParaRPr lang="zh-CN" altLang="en-US" sz="14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428358" y="2371048"/>
            <a:ext cx="48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C3</a:t>
            </a:r>
            <a:endParaRPr lang="zh-CN" altLang="en-US" sz="14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3955076" y="2370901"/>
            <a:ext cx="48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C4</a:t>
            </a:r>
            <a:endParaRPr lang="zh-CN" altLang="en-US" sz="14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5314691" y="2343499"/>
            <a:ext cx="48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C5</a:t>
            </a:r>
            <a:endParaRPr lang="zh-CN" altLang="en-US" sz="14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65932" y="5022198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882004" y="5026082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1316876" y="5024385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1769720" y="5013510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2210188" y="5017854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-79375" y="3011243"/>
            <a:ext cx="109366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ym typeface="+mn-ea"/>
              </a:rPr>
              <a:t>3</a:t>
            </a:r>
            <a:r>
              <a:rPr lang="en-US" altLang="zh-CN" sz="1000" dirty="0">
                <a:sym typeface="+mn-ea"/>
              </a:rPr>
              <a:t>*</a:t>
            </a:r>
            <a:r>
              <a:rPr lang="en-US" altLang="zh-CN" sz="1000" dirty="0"/>
              <a:t>100*100*100</a:t>
            </a:r>
            <a:endParaRPr lang="zh-CN" altLang="en-US" sz="10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988083" y="3014299"/>
            <a:ext cx="109366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64*50*25*25</a:t>
            </a:r>
            <a:endParaRPr lang="zh-CN" altLang="en-US" sz="1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2143474" y="3024577"/>
            <a:ext cx="109366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128*25*13*13</a:t>
            </a:r>
            <a:endParaRPr lang="zh-CN" altLang="en-US" sz="1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3756375" y="3044143"/>
            <a:ext cx="109366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256*13*7*7</a:t>
            </a:r>
            <a:endParaRPr lang="zh-CN" altLang="en-US" sz="10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271687" y="3024527"/>
            <a:ext cx="109366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512*7*4*4</a:t>
            </a:r>
            <a:endParaRPr lang="zh-CN" altLang="en-US" sz="10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2637273" y="5022198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083591" y="5024385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514663" y="5024377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3954552" y="5030436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4405526" y="5030436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4849937" y="5032143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5288774" y="5030436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719043" y="5030436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6139509" y="5030436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6585353" y="5045205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7012060" y="5047380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8076837" y="2027366"/>
            <a:ext cx="180361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8076837" y="2264879"/>
            <a:ext cx="180361" cy="180000"/>
          </a:xfrm>
          <a:prstGeom prst="ellipse">
            <a:avLst/>
          </a:prstGeom>
          <a:solidFill>
            <a:srgbClr val="499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7864380" y="2771421"/>
            <a:ext cx="832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Risk factor</a:t>
            </a:r>
            <a:endParaRPr lang="zh-CN" altLang="en-US" sz="10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66115" y="3210560"/>
            <a:ext cx="655320" cy="120142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58640" y="3271520"/>
            <a:ext cx="1070610" cy="114046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37985" y="1577975"/>
            <a:ext cx="263525" cy="1635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780167" y="1669226"/>
            <a:ext cx="180361" cy="180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783342" y="1920051"/>
            <a:ext cx="180361" cy="180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75087" y="2167701"/>
            <a:ext cx="180361" cy="180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78262" y="2402016"/>
            <a:ext cx="180361" cy="180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778262" y="2649666"/>
            <a:ext cx="180361" cy="180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56325" y="1276350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Fully connected layer</a:t>
            </a:r>
            <a:endParaRPr lang="en-US" altLang="zh-CN" sz="1000"/>
          </a:p>
        </p:txBody>
      </p:sp>
      <p:sp>
        <p:nvSpPr>
          <p:cNvPr id="21" name="矩形 20"/>
          <p:cNvSpPr/>
          <p:nvPr/>
        </p:nvSpPr>
        <p:spPr>
          <a:xfrm>
            <a:off x="7524750" y="1713865"/>
            <a:ext cx="263525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67880" y="146875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Softmax layer</a:t>
            </a:r>
            <a:endParaRPr lang="en-US" altLang="zh-CN" sz="1000"/>
          </a:p>
        </p:txBody>
      </p:sp>
      <p:cxnSp>
        <p:nvCxnSpPr>
          <p:cNvPr id="29" name="直接连接符 28"/>
          <p:cNvCxnSpPr>
            <a:stCxn id="15" idx="6"/>
            <a:endCxn id="24" idx="1"/>
          </p:cNvCxnSpPr>
          <p:nvPr/>
        </p:nvCxnSpPr>
        <p:spPr>
          <a:xfrm>
            <a:off x="6960235" y="1759585"/>
            <a:ext cx="641985" cy="53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6"/>
          </p:cNvCxnSpPr>
          <p:nvPr/>
        </p:nvCxnSpPr>
        <p:spPr>
          <a:xfrm>
            <a:off x="6963410" y="2010410"/>
            <a:ext cx="6477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7" idx="6"/>
            <a:endCxn id="24" idx="2"/>
          </p:cNvCxnSpPr>
          <p:nvPr/>
        </p:nvCxnSpPr>
        <p:spPr>
          <a:xfrm>
            <a:off x="6955155" y="2257425"/>
            <a:ext cx="620395" cy="9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6"/>
          </p:cNvCxnSpPr>
          <p:nvPr/>
        </p:nvCxnSpPr>
        <p:spPr>
          <a:xfrm flipV="1">
            <a:off x="6958330" y="2413635"/>
            <a:ext cx="678815" cy="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6976110" y="2421890"/>
            <a:ext cx="643890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967220" y="2117090"/>
            <a:ext cx="678815" cy="3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6"/>
          </p:cNvCxnSpPr>
          <p:nvPr/>
        </p:nvCxnSpPr>
        <p:spPr>
          <a:xfrm>
            <a:off x="6963410" y="2010410"/>
            <a:ext cx="682625" cy="11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6"/>
          </p:cNvCxnSpPr>
          <p:nvPr/>
        </p:nvCxnSpPr>
        <p:spPr>
          <a:xfrm flipV="1">
            <a:off x="6955155" y="2143760"/>
            <a:ext cx="69977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958330" y="2091055"/>
            <a:ext cx="722630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75822" y="2027366"/>
            <a:ext cx="18036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0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575822" y="2264856"/>
            <a:ext cx="18036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23" idx="6"/>
            <a:endCxn id="132" idx="2"/>
          </p:cNvCxnSpPr>
          <p:nvPr/>
        </p:nvCxnSpPr>
        <p:spPr>
          <a:xfrm>
            <a:off x="7755890" y="2117725"/>
            <a:ext cx="320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23" idx="1"/>
          </p:cNvCxnSpPr>
          <p:nvPr/>
        </p:nvCxnSpPr>
        <p:spPr>
          <a:xfrm>
            <a:off x="6960235" y="1758950"/>
            <a:ext cx="641985" cy="29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763510" y="2355215"/>
            <a:ext cx="320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195945" y="218884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Happened</a:t>
            </a:r>
            <a:endParaRPr lang="en-US" altLang="zh-CN" sz="1000"/>
          </a:p>
        </p:txBody>
      </p:sp>
      <p:sp>
        <p:nvSpPr>
          <p:cNvPr id="72" name="文本框 71"/>
          <p:cNvSpPr txBox="1"/>
          <p:nvPr/>
        </p:nvSpPr>
        <p:spPr>
          <a:xfrm>
            <a:off x="8195945" y="246062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Not happened</a:t>
            </a:r>
            <a:endParaRPr lang="en-US" altLang="zh-CN" sz="1000"/>
          </a:p>
        </p:txBody>
      </p:sp>
      <p:sp>
        <p:nvSpPr>
          <p:cNvPr id="76" name="圆角右箭头 75"/>
          <p:cNvSpPr/>
          <p:nvPr/>
        </p:nvSpPr>
        <p:spPr>
          <a:xfrm>
            <a:off x="6023610" y="1946910"/>
            <a:ext cx="705485" cy="435610"/>
          </a:xfrm>
          <a:prstGeom prst="bentArrow">
            <a:avLst>
              <a:gd name="adj1" fmla="val 9037"/>
              <a:gd name="adj2" fmla="val 14067"/>
              <a:gd name="adj3" fmla="val 15014"/>
              <a:gd name="adj4" fmla="val 3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 rot="16200000">
            <a:off x="6471920" y="2696210"/>
            <a:ext cx="7207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……</a:t>
            </a:r>
            <a:endParaRPr lang="en-US" altLang="zh-CN" sz="1000"/>
          </a:p>
        </p:txBody>
      </p:sp>
      <p:sp>
        <p:nvSpPr>
          <p:cNvPr id="87" name="文本框 86"/>
          <p:cNvSpPr txBox="1"/>
          <p:nvPr/>
        </p:nvSpPr>
        <p:spPr>
          <a:xfrm>
            <a:off x="6629317" y="3306467"/>
            <a:ext cx="109366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/>
              <a:t>512*1</a:t>
            </a:r>
            <a:endParaRPr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5206061" y="1998628"/>
            <a:ext cx="168069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  pooling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>
            <a:stCxn id="115" idx="2"/>
          </p:cNvCxnSpPr>
          <p:nvPr/>
        </p:nvCxnSpPr>
        <p:spPr>
          <a:xfrm flipH="1">
            <a:off x="2411095" y="3269615"/>
            <a:ext cx="279400" cy="110236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15" idx="2"/>
          </p:cNvCxnSpPr>
          <p:nvPr/>
        </p:nvCxnSpPr>
        <p:spPr>
          <a:xfrm>
            <a:off x="2690495" y="3269615"/>
            <a:ext cx="1087120" cy="108458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4140835" y="3256280"/>
            <a:ext cx="194310" cy="1172845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321435" y="3179445"/>
            <a:ext cx="643890" cy="120650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5678170" y="3210560"/>
            <a:ext cx="1552575" cy="120142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690235" y="3184525"/>
            <a:ext cx="269875" cy="123571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-119380" y="3193415"/>
            <a:ext cx="351790" cy="1245235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6200000">
            <a:off x="-561644" y="4589428"/>
            <a:ext cx="16806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  pooling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39409" y="5029257"/>
            <a:ext cx="105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429</Words>
  <Application>WPS 演示</Application>
  <PresentationFormat>全屏显示(4:3)</PresentationFormat>
  <Paragraphs>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Times New Roman</vt:lpstr>
      <vt:lpstr>Calibri</vt:lpstr>
      <vt:lpstr>DengXian</vt:lpstr>
      <vt:lpstr>Arial Unicode MS</vt:lpstr>
      <vt:lpstr>DengXian Light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利娣</dc:creator>
  <cp:lastModifiedBy>黎海霞</cp:lastModifiedBy>
  <cp:revision>3</cp:revision>
  <dcterms:created xsi:type="dcterms:W3CDTF">2022-03-21T03:56:00Z</dcterms:created>
  <dcterms:modified xsi:type="dcterms:W3CDTF">2022-04-01T03:36:21Z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F2FE3CAA03774C108B1C36E150E552F7</vt:lpwstr>
  </property>
  <property fmtid="{D5CDD505-2E9C-101B-9397-08002B2CF9AE}" pid="3" name="KSOProductBuildVer">
    <vt:lpwstr>2052-11.1.0.11365</vt:lpwstr>
  </property>
</Properties>
</file>