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82" r:id="rId5"/>
    <p:sldId id="283" r:id="rId6"/>
    <p:sldId id="299" r:id="rId7"/>
    <p:sldId id="304" r:id="rId8"/>
    <p:sldId id="305" r:id="rId9"/>
    <p:sldId id="303" r:id="rId10"/>
    <p:sldId id="300" r:id="rId11"/>
    <p:sldId id="291" r:id="rId12"/>
    <p:sldId id="284" r:id="rId13"/>
    <p:sldId id="294" r:id="rId14"/>
    <p:sldId id="306" r:id="rId15"/>
    <p:sldId id="302" r:id="rId16"/>
    <p:sldId id="297" r:id="rId17"/>
    <p:sldId id="295" r:id="rId18"/>
    <p:sldId id="298" r:id="rId19"/>
    <p:sldId id="301" r:id="rId20"/>
    <p:sldId id="296" r:id="rId2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72" autoAdjust="0"/>
    <p:restoredTop sz="94631" autoAdjust="0"/>
  </p:normalViewPr>
  <p:slideViewPr>
    <p:cSldViewPr snapToGrid="0">
      <p:cViewPr varScale="1">
        <p:scale>
          <a:sx n="111" d="100"/>
          <a:sy n="111" d="100"/>
        </p:scale>
        <p:origin x="144" y="28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01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5FAA28-D333-4D57-AF0E-BDF53B4498B2}" type="datetime1">
              <a:rPr lang="en-GB" smtClean="0"/>
              <a:t>15/05/2024</a:t>
            </a:fld>
            <a:endParaRPr lang="en-GB"/>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n-GB" smtClean="0"/>
              <a:t>‹#›</a:t>
            </a:fld>
            <a:endParaRPr lang="en-GB"/>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03277C-3F5C-4673-8D79-1738A329ED93}" type="datetime1">
              <a:rPr lang="en-GB" noProof="0" smtClean="0"/>
              <a:t>15/05/2024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n-GB" noProof="0" smtClean="0"/>
              <a:t>‹#›</a:t>
            </a:fld>
            <a:endParaRPr lang="en-GB"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a:t>
            </a:fld>
            <a:endParaRPr lang="en-GB"/>
          </a:p>
        </p:txBody>
      </p:sp>
    </p:spTree>
    <p:extLst>
      <p:ext uri="{BB962C8B-B14F-4D97-AF65-F5344CB8AC3E}">
        <p14:creationId xmlns:p14="http://schemas.microsoft.com/office/powerpoint/2010/main" val="2256460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2</a:t>
            </a:fld>
            <a:endParaRPr lang="en-GB"/>
          </a:p>
        </p:txBody>
      </p:sp>
    </p:spTree>
    <p:extLst>
      <p:ext uri="{BB962C8B-B14F-4D97-AF65-F5344CB8AC3E}">
        <p14:creationId xmlns:p14="http://schemas.microsoft.com/office/powerpoint/2010/main" val="4137163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8</a:t>
            </a:fld>
            <a:endParaRPr lang="en-GB"/>
          </a:p>
        </p:txBody>
      </p:sp>
    </p:spTree>
    <p:extLst>
      <p:ext uri="{BB962C8B-B14F-4D97-AF65-F5344CB8AC3E}">
        <p14:creationId xmlns:p14="http://schemas.microsoft.com/office/powerpoint/2010/main" val="976270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9</a:t>
            </a:fld>
            <a:endParaRPr lang="en-GB"/>
          </a:p>
        </p:txBody>
      </p:sp>
    </p:spTree>
    <p:extLst>
      <p:ext uri="{BB962C8B-B14F-4D97-AF65-F5344CB8AC3E}">
        <p14:creationId xmlns:p14="http://schemas.microsoft.com/office/powerpoint/2010/main" val="135513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10</a:t>
            </a:fld>
            <a:endParaRPr lang="en-GB"/>
          </a:p>
        </p:txBody>
      </p:sp>
    </p:spTree>
    <p:extLst>
      <p:ext uri="{BB962C8B-B14F-4D97-AF65-F5344CB8AC3E}">
        <p14:creationId xmlns:p14="http://schemas.microsoft.com/office/powerpoint/2010/main" val="2000673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14</a:t>
            </a:fld>
            <a:endParaRPr lang="en-GB"/>
          </a:p>
        </p:txBody>
      </p:sp>
    </p:spTree>
    <p:extLst>
      <p:ext uri="{BB962C8B-B14F-4D97-AF65-F5344CB8AC3E}">
        <p14:creationId xmlns:p14="http://schemas.microsoft.com/office/powerpoint/2010/main" val="890945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17</a:t>
            </a:fld>
            <a:endParaRPr lang="en-GB"/>
          </a:p>
        </p:txBody>
      </p:sp>
    </p:spTree>
    <p:extLst>
      <p:ext uri="{BB962C8B-B14F-4D97-AF65-F5344CB8AC3E}">
        <p14:creationId xmlns:p14="http://schemas.microsoft.com/office/powerpoint/2010/main" val="13099494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pic>
        <p:nvPicPr>
          <p:cNvPr id="5" name="Picture 4" descr="A building with ivy covering the front of it&#10;&#10;Description automatically generated">
            <a:extLst>
              <a:ext uri="{FF2B5EF4-FFF2-40B4-BE49-F238E27FC236}">
                <a16:creationId xmlns:a16="http://schemas.microsoft.com/office/drawing/2014/main" id="{4AB655FB-0A9E-6F56-F159-963AA7326D6C}"/>
              </a:ext>
            </a:extLst>
          </p:cNvPr>
          <p:cNvPicPr>
            <a:picLocks noChangeAspect="1"/>
          </p:cNvPicPr>
          <p:nvPr userDrawn="1"/>
        </p:nvPicPr>
        <p:blipFill>
          <a:blip r:embed="rId2"/>
          <a:stretch>
            <a:fillRect/>
          </a:stretch>
        </p:blipFill>
        <p:spPr>
          <a:xfrm>
            <a:off x="2103482" y="359708"/>
            <a:ext cx="5287021" cy="3524681"/>
          </a:xfrm>
          <a:prstGeom prst="rect">
            <a:avLst/>
          </a:prstGeom>
        </p:spPr>
      </p:pic>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en-GB" noProof="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rtlCol="0"/>
          <a:lstStyle>
            <a:lvl1pPr>
              <a:defRPr sz="5400" cap="none">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GB"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rtlCol="0"/>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GB"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en-GB" noProof="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lstStyle>
            <a:lvl1pPr algn="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rtlCol="0"/>
          <a:lstStyle/>
          <a:p>
            <a:pPr rtl="0"/>
            <a:r>
              <a:rPr lang="en-GB" noProof="0" dirty="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en-GB"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rtlCol="0"/>
          <a:lstStyle/>
          <a:p>
            <a:pPr rtl="0"/>
            <a:r>
              <a:rPr lang="en-GB"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en-GB"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en-GB"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pPr rtl="0"/>
            <a:r>
              <a:rPr lang="en-GB"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pPr rtl="0"/>
            <a:r>
              <a:rPr lang="en-GB" noProof="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pPr rtl="0"/>
            <a:fld id="{19B51A1E-902D-48AF-9020-955120F399B6}" type="slidenum">
              <a:rPr lang="en-GB" noProof="0" smtClean="0"/>
              <a:pPr/>
              <a:t>‹#›</a:t>
            </a:fld>
            <a:endParaRPr lang="en-GB" noProof="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rtl="0">
              <a:lnSpc>
                <a:spcPts val="1400"/>
              </a:lnSpc>
            </a:pPr>
            <a:r>
              <a:rPr lang="en-GB" sz="1600" b="1" spc="-100" noProof="0" dirty="0">
                <a:solidFill>
                  <a:schemeClr val="tx1"/>
                </a:solidFill>
                <a:latin typeface="Corbel" panose="020B0503020204020204" pitchFamily="34" charset="0"/>
              </a:rPr>
              <a:t>Social Statistics</a:t>
            </a:r>
          </a:p>
          <a:p>
            <a:pPr algn="r" rtl="0">
              <a:lnSpc>
                <a:spcPts val="1400"/>
              </a:lnSpc>
            </a:pPr>
            <a:r>
              <a:rPr lang="en-GB" sz="1600" b="1" spc="-100" noProof="0" dirty="0">
                <a:solidFill>
                  <a:schemeClr val="tx1"/>
                </a:solidFill>
                <a:latin typeface="Corbel" panose="020B0503020204020204" pitchFamily="34" charset="0"/>
              </a:rPr>
              <a:t>Upskilling</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ambridge.org/core/books/maximum-likelihood-for-social-science/958C893D749B06A2A7D09232F0B9D959" TargetMode="External"/><Relationship Id="rId2" Type="http://schemas.openxmlformats.org/officeDocument/2006/relationships/hyperlink" Target="https://stat.columbia.edu/~gelman/research/published/standardizing7.pdf"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 Id="rId9" Type="http://schemas.openxmlformats.org/officeDocument/2006/relationships/hyperlink" Target="https://www.socialsciences.manchester.ac.uk/about/people/staff-directory/social-statistics-staf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9980476" y="0"/>
            <a:ext cx="2211524" cy="6858000"/>
          </a:xfrm>
        </p:spPr>
      </p:pic>
      <p:sp>
        <p:nvSpPr>
          <p:cNvPr id="16" name="TextBox 15">
            <a:extLst>
              <a:ext uri="{FF2B5EF4-FFF2-40B4-BE49-F238E27FC236}">
                <a16:creationId xmlns:a16="http://schemas.microsoft.com/office/drawing/2014/main" id="{E2F2BFDF-E9F2-4569-A9F2-E1FFCB7FB82D}"/>
              </a:ext>
            </a:extLst>
          </p:cNvPr>
          <p:cNvSpPr txBox="1"/>
          <p:nvPr/>
        </p:nvSpPr>
        <p:spPr>
          <a:xfrm>
            <a:off x="5205663" y="3941638"/>
            <a:ext cx="1879577" cy="404658"/>
          </a:xfrm>
          <a:prstGeom prst="rect">
            <a:avLst/>
          </a:prstGeom>
          <a:noFill/>
        </p:spPr>
        <p:txBody>
          <a:bodyPr wrap="square" lIns="0" tIns="36000" rIns="0" bIns="0" rtlCol="0">
            <a:spAutoFit/>
          </a:bodyPr>
          <a:lstStyle/>
          <a:p>
            <a:pPr algn="r" rtl="0">
              <a:lnSpc>
                <a:spcPts val="1400"/>
              </a:lnSpc>
            </a:pPr>
            <a:r>
              <a:rPr lang="en-GB" sz="1600" b="1" spc="-100" dirty="0">
                <a:solidFill>
                  <a:schemeClr val="tx1">
                    <a:lumMod val="50000"/>
                    <a:lumOff val="50000"/>
                  </a:schemeClr>
                </a:solidFill>
                <a:latin typeface="Corbel" panose="020B0503020204020204" pitchFamily="34" charset="0"/>
              </a:rPr>
              <a:t>Social statistics away-day May 2024</a:t>
            </a:r>
            <a:endParaRPr lang="en-GB" sz="1600" b="1" spc="-100" dirty="0">
              <a:solidFill>
                <a:schemeClr val="tx1"/>
              </a:solidFill>
              <a:latin typeface="Corbel" panose="020B0503020204020204" pitchFamily="34" charset="0"/>
            </a:endParaRPr>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rtlCol="0"/>
          <a:lstStyle/>
          <a:p>
            <a:pPr rtl="0"/>
            <a:r>
              <a:rPr lang="en-GB" dirty="0"/>
              <a:t>Pay Gap representation</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rtlCol="0"/>
          <a:lstStyle/>
          <a:p>
            <a:pPr rtl="0"/>
            <a:r>
              <a:rPr lang="en-GB" dirty="0"/>
              <a:t>By Wendy Olsen with thanks to Myong Sook Kim</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a:xfrm>
            <a:off x="432000" y="432000"/>
            <a:ext cx="9198116" cy="936000"/>
          </a:xfrm>
        </p:spPr>
        <p:txBody>
          <a:bodyPr rtlCol="0"/>
          <a:lstStyle/>
          <a:p>
            <a:pPr rtl="0"/>
            <a:r>
              <a:rPr lang="en-GB" dirty="0"/>
              <a:t>Figure 1 Log pay gap regression &amp; Decomposition</a:t>
            </a:r>
          </a:p>
        </p:txBody>
      </p:sp>
      <p:sp>
        <p:nvSpPr>
          <p:cNvPr id="3" name="Text Placeholder 2">
            <a:extLst>
              <a:ext uri="{FF2B5EF4-FFF2-40B4-BE49-F238E27FC236}">
                <a16:creationId xmlns:a16="http://schemas.microsoft.com/office/drawing/2014/main" id="{DE9D0F75-42B5-4960-8C3A-291285872DAF}"/>
              </a:ext>
            </a:extLst>
          </p:cNvPr>
          <p:cNvSpPr>
            <a:spLocks noGrp="1"/>
          </p:cNvSpPr>
          <p:nvPr>
            <p:ph type="body" sz="quarter" idx="32"/>
          </p:nvPr>
        </p:nvSpPr>
        <p:spPr>
          <a:xfrm>
            <a:off x="420487" y="1355774"/>
            <a:ext cx="11339513" cy="360000"/>
          </a:xfrm>
        </p:spPr>
        <p:txBody>
          <a:bodyPr rtlCol="0"/>
          <a:lstStyle/>
          <a:p>
            <a:pPr rtl="0"/>
            <a:r>
              <a:rPr lang="en-GB" dirty="0"/>
              <a:t>CJE article – version before the revisions – The Poor group is lowest 12%.  </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rtl="0"/>
              <a:t>10</a:t>
            </a:fld>
            <a:endParaRPr lang="en-GB" dirty="0"/>
          </a:p>
        </p:txBody>
      </p:sp>
      <p:pic>
        <p:nvPicPr>
          <p:cNvPr id="5" name="Picture 4">
            <a:extLst>
              <a:ext uri="{FF2B5EF4-FFF2-40B4-BE49-F238E27FC236}">
                <a16:creationId xmlns:a16="http://schemas.microsoft.com/office/drawing/2014/main" id="{713749B2-8479-6AA5-1BE7-22DC648E37E7}"/>
              </a:ext>
            </a:extLst>
          </p:cNvPr>
          <p:cNvPicPr>
            <a:picLocks noChangeAspect="1"/>
          </p:cNvPicPr>
          <p:nvPr/>
        </p:nvPicPr>
        <p:blipFill>
          <a:blip r:embed="rId3"/>
          <a:stretch>
            <a:fillRect/>
          </a:stretch>
        </p:blipFill>
        <p:spPr>
          <a:xfrm>
            <a:off x="1637623" y="1709220"/>
            <a:ext cx="5731764" cy="4716780"/>
          </a:xfrm>
          <a:prstGeom prst="rect">
            <a:avLst/>
          </a:prstGeom>
        </p:spPr>
      </p:pic>
      <p:sp>
        <p:nvSpPr>
          <p:cNvPr id="8" name="TextBox 7">
            <a:extLst>
              <a:ext uri="{FF2B5EF4-FFF2-40B4-BE49-F238E27FC236}">
                <a16:creationId xmlns:a16="http://schemas.microsoft.com/office/drawing/2014/main" id="{264C63D2-7D8C-8738-A19E-9A0204C5FD57}"/>
              </a:ext>
            </a:extLst>
          </p:cNvPr>
          <p:cNvSpPr txBox="1"/>
          <p:nvPr/>
        </p:nvSpPr>
        <p:spPr>
          <a:xfrm>
            <a:off x="7429500" y="2419688"/>
            <a:ext cx="1714500" cy="2308324"/>
          </a:xfrm>
          <a:prstGeom prst="rect">
            <a:avLst/>
          </a:prstGeom>
          <a:noFill/>
        </p:spPr>
        <p:txBody>
          <a:bodyPr wrap="square">
            <a:spAutoFit/>
          </a:bodyPr>
          <a:lstStyle/>
          <a:p>
            <a:r>
              <a:rPr lang="en-GB" sz="1200" dirty="0"/>
              <a:t>The working poor are defined as workers living in households with equivalised income &lt;60% of median earned income (£1,335 or less). Here, it is the bottom 12% of households. We apply a similar cut-off on the right-hand side, &gt;160% of median, N=10,275</a:t>
            </a:r>
          </a:p>
        </p:txBody>
      </p:sp>
    </p:spTree>
    <p:extLst>
      <p:ext uri="{BB962C8B-B14F-4D97-AF65-F5344CB8AC3E}">
        <p14:creationId xmlns:p14="http://schemas.microsoft.com/office/powerpoint/2010/main" val="25800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5A9FD-E161-D361-1933-8A41B16EAE36}"/>
              </a:ext>
            </a:extLst>
          </p:cNvPr>
          <p:cNvSpPr>
            <a:spLocks noGrp="1"/>
          </p:cNvSpPr>
          <p:nvPr>
            <p:ph type="title"/>
          </p:nvPr>
        </p:nvSpPr>
        <p:spPr/>
        <p:txBody>
          <a:bodyPr/>
          <a:lstStyle/>
          <a:p>
            <a:r>
              <a:rPr lang="en-GB" dirty="0"/>
              <a:t>SOOK </a:t>
            </a:r>
            <a:r>
              <a:rPr lang="en-GB" dirty="0" err="1"/>
              <a:t>kim</a:t>
            </a:r>
            <a:r>
              <a:rPr lang="en-GB" dirty="0"/>
              <a:t> MADE GREAT CONTRIBUTIONs</a:t>
            </a:r>
          </a:p>
        </p:txBody>
      </p:sp>
      <p:sp>
        <p:nvSpPr>
          <p:cNvPr id="3" name="Text Placeholder 2">
            <a:extLst>
              <a:ext uri="{FF2B5EF4-FFF2-40B4-BE49-F238E27FC236}">
                <a16:creationId xmlns:a16="http://schemas.microsoft.com/office/drawing/2014/main" id="{958DB7F8-1EA6-B7F0-F9A3-A4ADDC01AD6A}"/>
              </a:ext>
            </a:extLst>
          </p:cNvPr>
          <p:cNvSpPr>
            <a:spLocks noGrp="1"/>
          </p:cNvSpPr>
          <p:nvPr>
            <p:ph type="body" sz="quarter" idx="32"/>
          </p:nvPr>
        </p:nvSpPr>
        <p:spPr/>
        <p:txBody>
          <a:bodyPr/>
          <a:lstStyle/>
          <a:p>
            <a:r>
              <a:rPr lang="en-GB" dirty="0"/>
              <a:t>Work histories measured as one-month units on annual recall, overlapping, corrected.</a:t>
            </a:r>
          </a:p>
          <a:p>
            <a:r>
              <a:rPr lang="en-GB" dirty="0"/>
              <a:t>All code reproducible and open-access.   </a:t>
            </a:r>
          </a:p>
        </p:txBody>
      </p:sp>
      <p:sp>
        <p:nvSpPr>
          <p:cNvPr id="4" name="Slide Number Placeholder 3">
            <a:extLst>
              <a:ext uri="{FF2B5EF4-FFF2-40B4-BE49-F238E27FC236}">
                <a16:creationId xmlns:a16="http://schemas.microsoft.com/office/drawing/2014/main" id="{68C3BBBB-8F88-6BB6-4580-3473DFA93AD8}"/>
              </a:ext>
            </a:extLst>
          </p:cNvPr>
          <p:cNvSpPr>
            <a:spLocks noGrp="1"/>
          </p:cNvSpPr>
          <p:nvPr>
            <p:ph type="sldNum" sz="quarter" idx="33"/>
          </p:nvPr>
        </p:nvSpPr>
        <p:spPr/>
        <p:txBody>
          <a:bodyPr/>
          <a:lstStyle/>
          <a:p>
            <a:pPr rtl="0"/>
            <a:fld id="{19B51A1E-902D-48AF-9020-955120F399B6}" type="slidenum">
              <a:rPr lang="en-GB" noProof="0" smtClean="0"/>
              <a:pPr rtl="0"/>
              <a:t>11</a:t>
            </a:fld>
            <a:endParaRPr lang="en-GB" noProof="0"/>
          </a:p>
        </p:txBody>
      </p:sp>
      <p:sp>
        <p:nvSpPr>
          <p:cNvPr id="6" name="Rectangle 1">
            <a:extLst>
              <a:ext uri="{FF2B5EF4-FFF2-40B4-BE49-F238E27FC236}">
                <a16:creationId xmlns:a16="http://schemas.microsoft.com/office/drawing/2014/main" id="{59567D51-EB9F-C379-FD5F-446674FC03EB}"/>
              </a:ext>
            </a:extLst>
          </p:cNvPr>
          <p:cNvSpPr>
            <a:spLocks noChangeArrowheads="1"/>
          </p:cNvSpPr>
          <p:nvPr/>
        </p:nvSpPr>
        <p:spPr bwMode="auto">
          <a:xfrm>
            <a:off x="1231900" y="18527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1. Key Descriptive Statistics, weighted by cross-sectional weights</a:t>
            </a:r>
            <a:endParaRPr kumimoji="0" lang="en-GB"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68975305-2FFE-905B-428B-814CE7F94A28}"/>
              </a:ext>
            </a:extLst>
          </p:cNvPr>
          <p:cNvGraphicFramePr>
            <a:graphicFrameLocks noGrp="1"/>
          </p:cNvGraphicFramePr>
          <p:nvPr>
            <p:extLst>
              <p:ext uri="{D42A27DB-BD31-4B8C-83A1-F6EECF244321}">
                <p14:modId xmlns:p14="http://schemas.microsoft.com/office/powerpoint/2010/main" val="3285287044"/>
              </p:ext>
            </p:extLst>
          </p:nvPr>
        </p:nvGraphicFramePr>
        <p:xfrm>
          <a:off x="717939" y="2356705"/>
          <a:ext cx="8625840" cy="2498090"/>
        </p:xfrm>
        <a:graphic>
          <a:graphicData uri="http://schemas.openxmlformats.org/drawingml/2006/table">
            <a:tbl>
              <a:tblPr firstRow="1" firstCol="1" bandRow="1">
                <a:tableStyleId>{073A0DAA-6AF3-43AB-8588-CEC1D06C72B9}</a:tableStyleId>
              </a:tblPr>
              <a:tblGrid>
                <a:gridCol w="1983105">
                  <a:extLst>
                    <a:ext uri="{9D8B030D-6E8A-4147-A177-3AD203B41FA5}">
                      <a16:colId xmlns:a16="http://schemas.microsoft.com/office/drawing/2014/main" val="2116526574"/>
                    </a:ext>
                  </a:extLst>
                </a:gridCol>
                <a:gridCol w="1090295">
                  <a:extLst>
                    <a:ext uri="{9D8B030D-6E8A-4147-A177-3AD203B41FA5}">
                      <a16:colId xmlns:a16="http://schemas.microsoft.com/office/drawing/2014/main" val="859574709"/>
                    </a:ext>
                  </a:extLst>
                </a:gridCol>
                <a:gridCol w="1289050">
                  <a:extLst>
                    <a:ext uri="{9D8B030D-6E8A-4147-A177-3AD203B41FA5}">
                      <a16:colId xmlns:a16="http://schemas.microsoft.com/office/drawing/2014/main" val="1044443599"/>
                    </a:ext>
                  </a:extLst>
                </a:gridCol>
                <a:gridCol w="991235">
                  <a:extLst>
                    <a:ext uri="{9D8B030D-6E8A-4147-A177-3AD203B41FA5}">
                      <a16:colId xmlns:a16="http://schemas.microsoft.com/office/drawing/2014/main" val="1066376927"/>
                    </a:ext>
                  </a:extLst>
                </a:gridCol>
                <a:gridCol w="991870">
                  <a:extLst>
                    <a:ext uri="{9D8B030D-6E8A-4147-A177-3AD203B41FA5}">
                      <a16:colId xmlns:a16="http://schemas.microsoft.com/office/drawing/2014/main" val="3027292700"/>
                    </a:ext>
                  </a:extLst>
                </a:gridCol>
                <a:gridCol w="1035685">
                  <a:extLst>
                    <a:ext uri="{9D8B030D-6E8A-4147-A177-3AD203B41FA5}">
                      <a16:colId xmlns:a16="http://schemas.microsoft.com/office/drawing/2014/main" val="3800721201"/>
                    </a:ext>
                  </a:extLst>
                </a:gridCol>
                <a:gridCol w="1244600">
                  <a:extLst>
                    <a:ext uri="{9D8B030D-6E8A-4147-A177-3AD203B41FA5}">
                      <a16:colId xmlns:a16="http://schemas.microsoft.com/office/drawing/2014/main" val="1665618521"/>
                    </a:ext>
                  </a:extLst>
                </a:gridCol>
              </a:tblGrid>
              <a:tr h="178435">
                <a:tc>
                  <a:txBody>
                    <a:bodyPr/>
                    <a:lstStyle/>
                    <a:p>
                      <a:pPr>
                        <a:lnSpc>
                          <a:spcPct val="107000"/>
                        </a:lnSpc>
                      </a:pPr>
                      <a:r>
                        <a:rPr lang="en-GB" sz="1100" dirty="0">
                          <a:effectLst/>
                        </a:rPr>
                        <a:t> </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gridSpan="2">
                  <a:txBody>
                    <a:bodyPr/>
                    <a:lstStyle/>
                    <a:p>
                      <a:pPr>
                        <a:lnSpc>
                          <a:spcPct val="107000"/>
                        </a:lnSpc>
                      </a:pPr>
                      <a:r>
                        <a:rPr lang="en-GB" sz="1100">
                          <a:effectLst/>
                        </a:rPr>
                        <a:t>All Households</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GB"/>
                    </a:p>
                  </a:txBody>
                  <a:tcPr/>
                </a:tc>
                <a:tc gridSpan="2">
                  <a:txBody>
                    <a:bodyPr/>
                    <a:lstStyle/>
                    <a:p>
                      <a:pPr>
                        <a:lnSpc>
                          <a:spcPct val="107000"/>
                        </a:lnSpc>
                      </a:pPr>
                      <a:r>
                        <a:rPr lang="en-GB" sz="1100" dirty="0">
                          <a:effectLst/>
                        </a:rPr>
                        <a:t>Poor Households</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GB"/>
                    </a:p>
                  </a:txBody>
                  <a:tcPr/>
                </a:tc>
                <a:tc gridSpan="2">
                  <a:txBody>
                    <a:bodyPr/>
                    <a:lstStyle/>
                    <a:p>
                      <a:pPr>
                        <a:lnSpc>
                          <a:spcPct val="107000"/>
                        </a:lnSpc>
                      </a:pPr>
                      <a:r>
                        <a:rPr lang="en-GB" sz="1100" dirty="0">
                          <a:effectLst/>
                        </a:rPr>
                        <a:t>Wealthy Households</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GB"/>
                    </a:p>
                  </a:txBody>
                  <a:tcPr/>
                </a:tc>
                <a:extLst>
                  <a:ext uri="{0D108BD9-81ED-4DB2-BD59-A6C34878D82A}">
                    <a16:rowId xmlns:a16="http://schemas.microsoft.com/office/drawing/2014/main" val="101970566"/>
                  </a:ext>
                </a:extLst>
              </a:tr>
              <a:tr h="178435">
                <a:tc>
                  <a:txBody>
                    <a:bodyPr/>
                    <a:lstStyle/>
                    <a:p>
                      <a:pPr>
                        <a:lnSpc>
                          <a:spcPct val="107000"/>
                        </a:lnSpc>
                      </a:pPr>
                      <a:endParaRPr lang="en-GB"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r>
                        <a:rPr lang="en-GB" sz="1100">
                          <a:effectLst/>
                        </a:rPr>
                        <a:t>Men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Women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Men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Women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Men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Women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423173767"/>
                  </a:ext>
                </a:extLst>
              </a:tr>
              <a:tr h="178435">
                <a:tc>
                  <a:txBody>
                    <a:bodyPr/>
                    <a:lstStyle/>
                    <a:p>
                      <a:pPr>
                        <a:lnSpc>
                          <a:spcPct val="107000"/>
                        </a:lnSpc>
                      </a:pPr>
                      <a:r>
                        <a:rPr lang="en-GB" sz="1100">
                          <a:effectLst/>
                        </a:rPr>
                        <a:t>Gross Hourly Pay</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£16.67</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£13.21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£8.22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£7.90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£29.20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£21.95</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71480160"/>
                  </a:ext>
                </a:extLst>
              </a:tr>
              <a:tr h="178435">
                <a:tc>
                  <a:txBody>
                    <a:bodyPr/>
                    <a:lstStyle/>
                    <a:p>
                      <a:pPr>
                        <a:lnSpc>
                          <a:spcPct val="107000"/>
                        </a:lnSpc>
                      </a:pPr>
                      <a:r>
                        <a:rPr lang="en-GB" sz="1100">
                          <a:effectLst/>
                        </a:rPr>
                        <a:t>Gender Pay Gap</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20%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pPr>
                      <a:r>
                        <a:rPr lang="en-GB" sz="10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4%</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pPr>
                      <a:r>
                        <a:rPr lang="en-GB" sz="10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28%</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pPr>
                      <a:r>
                        <a:rPr lang="en-GB" sz="10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65865792"/>
                  </a:ext>
                </a:extLst>
              </a:tr>
              <a:tr h="178435">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pPr>
                      <a:r>
                        <a:rPr lang="en-GB" sz="10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pPr>
                      <a:r>
                        <a:rPr lang="en-GB" sz="10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pPr>
                      <a:r>
                        <a:rPr lang="en-GB" sz="10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571759900"/>
                  </a:ext>
                </a:extLst>
              </a:tr>
              <a:tr h="178435">
                <a:tc gridSpan="4">
                  <a:txBody>
                    <a:bodyPr/>
                    <a:lstStyle/>
                    <a:p>
                      <a:pPr>
                        <a:lnSpc>
                          <a:spcPct val="107000"/>
                        </a:lnSpc>
                      </a:pPr>
                      <a:r>
                        <a:rPr lang="en-GB" sz="1100">
                          <a:effectLst/>
                        </a:rPr>
                        <a:t>Cumulative Work History, in years and proportion of time in each status:</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a:lnSpc>
                          <a:spcPct val="107000"/>
                        </a:lnSpc>
                      </a:pPr>
                      <a:r>
                        <a:rPr lang="en-GB" sz="10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pPr>
                      <a:endParaRPr lang="en-GB"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GB"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30136509"/>
                  </a:ext>
                </a:extLst>
              </a:tr>
              <a:tr h="178435">
                <a:tc>
                  <a:txBody>
                    <a:bodyPr/>
                    <a:lstStyle/>
                    <a:p>
                      <a:pPr>
                        <a:lnSpc>
                          <a:spcPct val="107000"/>
                        </a:lnSpc>
                      </a:pPr>
                      <a:r>
                        <a:rPr lang="en-GB" sz="1100">
                          <a:effectLst/>
                        </a:rPr>
                        <a:t>Full-time work</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19.98 (0.93)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13.93 (0.62)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17.13 (0.83)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11.06 (0.49)</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21.17 (0.96)</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15.84 (0.71)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3291676"/>
                  </a:ext>
                </a:extLst>
              </a:tr>
              <a:tr h="178435">
                <a:tc>
                  <a:txBody>
                    <a:bodyPr/>
                    <a:lstStyle/>
                    <a:p>
                      <a:pPr>
                        <a:lnSpc>
                          <a:spcPct val="107000"/>
                        </a:lnSpc>
                      </a:pPr>
                      <a:r>
                        <a:rPr lang="en-GB" sz="1100">
                          <a:effectLst/>
                        </a:rPr>
                        <a:t>Part-time work</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0.67 (0.03)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5.28 (0.23)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1.22 (0.06)</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6.39 (0.28)</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0.5 (0.02)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4.26 (0.19)</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29596119"/>
                  </a:ext>
                </a:extLst>
              </a:tr>
              <a:tr h="178435">
                <a:tc>
                  <a:txBody>
                    <a:bodyPr/>
                    <a:lstStyle/>
                    <a:p>
                      <a:pPr>
                        <a:lnSpc>
                          <a:spcPct val="107000"/>
                        </a:lnSpc>
                      </a:pPr>
                      <a:r>
                        <a:rPr lang="en-GB" sz="1100">
                          <a:effectLst/>
                        </a:rPr>
                        <a:t>Unemployment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0.71 (0.03)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0.45 (0.02)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1.90 (0.09)</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000">
                          <a:effectLst/>
                        </a:rPr>
                        <a:t>0.86 (0.04)</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000">
                          <a:effectLst/>
                        </a:rPr>
                        <a:t>0.30 (0.01)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000">
                          <a:effectLst/>
                        </a:rPr>
                        <a:t>0.29 (0.01)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150835030"/>
                  </a:ext>
                </a:extLst>
              </a:tr>
              <a:tr h="178435">
                <a:tc>
                  <a:txBody>
                    <a:bodyPr/>
                    <a:lstStyle/>
                    <a:p>
                      <a:pPr>
                        <a:lnSpc>
                          <a:spcPct val="107000"/>
                        </a:lnSpc>
                      </a:pPr>
                      <a:r>
                        <a:rPr lang="en-GB" sz="1100">
                          <a:effectLst/>
                        </a:rPr>
                        <a:t>Unpaid family care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0.05 (0.00)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2.05 (0.03)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0.07 (0.00)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3.57 (0.16)</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0.01 (0.00)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1.2 (0.03)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20493057"/>
                  </a:ext>
                </a:extLst>
              </a:tr>
              <a:tr h="178435">
                <a:tc>
                  <a:txBody>
                    <a:bodyPr/>
                    <a:lstStyle/>
                    <a:p>
                      <a:pPr>
                        <a:lnSpc>
                          <a:spcPct val="107000"/>
                        </a:lnSpc>
                      </a:pPr>
                      <a:r>
                        <a:rPr lang="en-GB" sz="1100">
                          <a:effectLst/>
                        </a:rPr>
                        <a:t>Parental Leave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000">
                          <a:effectLst/>
                        </a:rPr>
                        <a:t>0.01 (0.00)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0.7 (0.03)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0.00(0.00)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000">
                          <a:effectLst/>
                        </a:rPr>
                        <a:t>0.70 (0.03)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000">
                          <a:effectLst/>
                        </a:rPr>
                        <a:t>0.01 (0.00)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000">
                          <a:effectLst/>
                        </a:rPr>
                        <a:t>0.61 (0.03)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236334550"/>
                  </a:ext>
                </a:extLst>
              </a:tr>
              <a:tr h="178435">
                <a:tc>
                  <a:txBody>
                    <a:bodyPr/>
                    <a:lstStyle/>
                    <a:p>
                      <a:pPr>
                        <a:lnSpc>
                          <a:spcPct val="107000"/>
                        </a:lnSpc>
                      </a:pPr>
                      <a:r>
                        <a:rPr lang="en-GB" sz="1100">
                          <a:effectLst/>
                        </a:rPr>
                        <a:t>Illness</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0.09 (0.00)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0.09 (0.00)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GB" sz="1000">
                          <a:effectLst/>
                        </a:rPr>
                        <a:t>0.20 (0.01)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000">
                          <a:effectLst/>
                        </a:rPr>
                        <a:t>0.10 (0.00)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000">
                          <a:effectLst/>
                        </a:rPr>
                        <a:t>0.01 (0.00)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000">
                          <a:effectLst/>
                        </a:rPr>
                        <a:t>0.04 (0.00)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054343683"/>
                  </a:ext>
                </a:extLst>
              </a:tr>
              <a:tr h="178435">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GB" sz="11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56431746"/>
                  </a:ext>
                </a:extLst>
              </a:tr>
              <a:tr h="178435">
                <a:tc>
                  <a:txBody>
                    <a:bodyPr/>
                    <a:lstStyle/>
                    <a:p>
                      <a:pPr>
                        <a:lnSpc>
                          <a:spcPct val="107000"/>
                        </a:lnSpc>
                      </a:pPr>
                      <a:endParaRPr lang="en-GB"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GB"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GB"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GB" sz="10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pPr>
                      <a:r>
                        <a:rPr lang="en-GB" sz="10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pPr>
                      <a:endParaRPr lang="en-GB"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21906830"/>
                  </a:ext>
                </a:extLst>
              </a:tr>
            </a:tbl>
          </a:graphicData>
        </a:graphic>
      </p:graphicFrame>
    </p:spTree>
    <p:extLst>
      <p:ext uri="{BB962C8B-B14F-4D97-AF65-F5344CB8AC3E}">
        <p14:creationId xmlns:p14="http://schemas.microsoft.com/office/powerpoint/2010/main" val="4020195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A3BC7E-11A1-C060-909F-4C33007962DB}"/>
              </a:ext>
            </a:extLst>
          </p:cNvPr>
          <p:cNvSpPr>
            <a:spLocks noGrp="1"/>
          </p:cNvSpPr>
          <p:nvPr>
            <p:ph type="sldNum" sz="quarter" idx="13"/>
          </p:nvPr>
        </p:nvSpPr>
        <p:spPr/>
        <p:txBody>
          <a:bodyPr/>
          <a:lstStyle/>
          <a:p>
            <a:pPr rtl="0"/>
            <a:fld id="{19B51A1E-902D-48AF-9020-955120F399B6}" type="slidenum">
              <a:rPr lang="en-GB" noProof="0" smtClean="0"/>
              <a:pPr rtl="0"/>
              <a:t>12</a:t>
            </a:fld>
            <a:endParaRPr lang="en-GB" noProof="0"/>
          </a:p>
        </p:txBody>
      </p:sp>
      <p:pic>
        <p:nvPicPr>
          <p:cNvPr id="5" name="Picture 4">
            <a:extLst>
              <a:ext uri="{FF2B5EF4-FFF2-40B4-BE49-F238E27FC236}">
                <a16:creationId xmlns:a16="http://schemas.microsoft.com/office/drawing/2014/main" id="{DAFCB0A5-9264-E97F-DD15-6F17C6B78330}"/>
              </a:ext>
            </a:extLst>
          </p:cNvPr>
          <p:cNvPicPr>
            <a:picLocks noChangeAspect="1"/>
          </p:cNvPicPr>
          <p:nvPr/>
        </p:nvPicPr>
        <p:blipFill>
          <a:blip r:embed="rId2"/>
          <a:stretch>
            <a:fillRect/>
          </a:stretch>
        </p:blipFill>
        <p:spPr>
          <a:xfrm>
            <a:off x="362309" y="533013"/>
            <a:ext cx="6663906" cy="3998344"/>
          </a:xfrm>
          <a:prstGeom prst="rect">
            <a:avLst/>
          </a:prstGeom>
        </p:spPr>
      </p:pic>
      <p:pic>
        <p:nvPicPr>
          <p:cNvPr id="8" name="Picture 7">
            <a:extLst>
              <a:ext uri="{FF2B5EF4-FFF2-40B4-BE49-F238E27FC236}">
                <a16:creationId xmlns:a16="http://schemas.microsoft.com/office/drawing/2014/main" id="{107C9893-D189-70D4-7088-4B7D16907895}"/>
              </a:ext>
            </a:extLst>
          </p:cNvPr>
          <p:cNvPicPr>
            <a:picLocks noChangeAspect="1"/>
          </p:cNvPicPr>
          <p:nvPr/>
        </p:nvPicPr>
        <p:blipFill>
          <a:blip r:embed="rId3"/>
          <a:stretch>
            <a:fillRect/>
          </a:stretch>
        </p:blipFill>
        <p:spPr>
          <a:xfrm>
            <a:off x="6182263" y="508716"/>
            <a:ext cx="6744895" cy="4046937"/>
          </a:xfrm>
          <a:prstGeom prst="rect">
            <a:avLst/>
          </a:prstGeom>
        </p:spPr>
      </p:pic>
      <p:sp>
        <p:nvSpPr>
          <p:cNvPr id="2" name="TextBox 1">
            <a:extLst>
              <a:ext uri="{FF2B5EF4-FFF2-40B4-BE49-F238E27FC236}">
                <a16:creationId xmlns:a16="http://schemas.microsoft.com/office/drawing/2014/main" id="{0BAE6097-44FB-052C-94FB-7D10739009BF}"/>
              </a:ext>
            </a:extLst>
          </p:cNvPr>
          <p:cNvSpPr txBox="1"/>
          <p:nvPr/>
        </p:nvSpPr>
        <p:spPr>
          <a:xfrm>
            <a:off x="3985403" y="4925683"/>
            <a:ext cx="3752491" cy="1200329"/>
          </a:xfrm>
          <a:prstGeom prst="rect">
            <a:avLst/>
          </a:prstGeom>
          <a:solidFill>
            <a:schemeClr val="accent2">
              <a:lumMod val="20000"/>
              <a:lumOff val="80000"/>
            </a:schemeClr>
          </a:solidFill>
        </p:spPr>
        <p:txBody>
          <a:bodyPr wrap="square" rtlCol="0">
            <a:spAutoFit/>
          </a:bodyPr>
          <a:lstStyle/>
          <a:p>
            <a:r>
              <a:rPr lang="en-GB" dirty="0"/>
              <a:t>This set of diagrams is not men/women.  It is inclusive of in-kind (LEFT) versus excluding in-kind payments (RIGHT). </a:t>
            </a:r>
          </a:p>
        </p:txBody>
      </p:sp>
    </p:spTree>
    <p:extLst>
      <p:ext uri="{BB962C8B-B14F-4D97-AF65-F5344CB8AC3E}">
        <p14:creationId xmlns:p14="http://schemas.microsoft.com/office/powerpoint/2010/main" val="130415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1B500-3691-4B9F-5114-221D9E90EA5E}"/>
              </a:ext>
            </a:extLst>
          </p:cNvPr>
          <p:cNvSpPr>
            <a:spLocks noGrp="1"/>
          </p:cNvSpPr>
          <p:nvPr>
            <p:ph type="title"/>
          </p:nvPr>
        </p:nvSpPr>
        <p:spPr>
          <a:xfrm>
            <a:off x="431999" y="172528"/>
            <a:ext cx="9358981" cy="835472"/>
          </a:xfrm>
          <a:solidFill>
            <a:schemeClr val="accent2">
              <a:lumMod val="40000"/>
              <a:lumOff val="60000"/>
            </a:schemeClr>
          </a:solidFill>
        </p:spPr>
        <p:txBody>
          <a:bodyPr/>
          <a:lstStyle/>
          <a:p>
            <a:pPr rtl="0" fontAlgn="base">
              <a:spcBef>
                <a:spcPts val="900"/>
              </a:spcBef>
            </a:pPr>
            <a:br>
              <a:rPr lang="en-GB" sz="2000" b="1" i="0" dirty="0">
                <a:solidFill>
                  <a:srgbClr val="000000"/>
                </a:solidFill>
                <a:effectLst/>
                <a:latin typeface="Times New Roman" panose="02020603050405020304" pitchFamily="18" charset="0"/>
              </a:rPr>
            </a:br>
            <a:r>
              <a:rPr lang="en-GB" sz="2000" b="1" i="0" dirty="0">
                <a:solidFill>
                  <a:srgbClr val="000000"/>
                </a:solidFill>
                <a:effectLst/>
                <a:latin typeface="Times New Roman" panose="02020603050405020304" pitchFamily="18" charset="0"/>
              </a:rPr>
              <a:t>Decomposing the Barriers to Equal Pay: Examining Differential Predictors of the Gender Pay Gap by Socio-Economic Group’ </a:t>
            </a:r>
            <a:r>
              <a:rPr lang="en-GB" sz="2000" b="0" i="0" dirty="0">
                <a:solidFill>
                  <a:srgbClr val="000000"/>
                </a:solidFill>
                <a:effectLst/>
                <a:latin typeface="Times New Roman" panose="02020603050405020304" pitchFamily="18" charset="0"/>
              </a:rPr>
              <a:t> </a:t>
            </a:r>
            <a:br>
              <a:rPr lang="en-GB" sz="4000" b="0" i="0" dirty="0">
                <a:solidFill>
                  <a:srgbClr val="000000"/>
                </a:solidFill>
                <a:effectLst/>
                <a:latin typeface="Segoe UI" panose="020B0502040204020203" pitchFamily="34" charset="0"/>
              </a:rPr>
            </a:br>
            <a:endParaRPr lang="en-GB" dirty="0"/>
          </a:p>
        </p:txBody>
      </p:sp>
      <p:sp>
        <p:nvSpPr>
          <p:cNvPr id="3" name="Text Placeholder 2">
            <a:extLst>
              <a:ext uri="{FF2B5EF4-FFF2-40B4-BE49-F238E27FC236}">
                <a16:creationId xmlns:a16="http://schemas.microsoft.com/office/drawing/2014/main" id="{B40EDD13-10A8-C20E-792D-4781E96EE0BA}"/>
              </a:ext>
            </a:extLst>
          </p:cNvPr>
          <p:cNvSpPr>
            <a:spLocks noGrp="1"/>
          </p:cNvSpPr>
          <p:nvPr>
            <p:ph type="body" sz="quarter" idx="32"/>
          </p:nvPr>
        </p:nvSpPr>
        <p:spPr>
          <a:xfrm>
            <a:off x="431801" y="1008000"/>
            <a:ext cx="9198116" cy="5418000"/>
          </a:xfrm>
          <a:solidFill>
            <a:schemeClr val="accent2">
              <a:lumMod val="20000"/>
              <a:lumOff val="80000"/>
            </a:schemeClr>
          </a:solidFill>
        </p:spPr>
        <p:txBody>
          <a:bodyPr/>
          <a:lstStyle/>
          <a:p>
            <a:r>
              <a:rPr lang="en-GB" dirty="0"/>
              <a:t>By Vanessa Gash, Sook Kim, Nadine </a:t>
            </a:r>
            <a:r>
              <a:rPr lang="en-GB" dirty="0" err="1"/>
              <a:t>Zweiner</a:t>
            </a:r>
            <a:r>
              <a:rPr lang="en-GB" dirty="0"/>
              <a:t>, and Wendy Olsen</a:t>
            </a:r>
          </a:p>
          <a:p>
            <a:endParaRPr lang="en-GB" dirty="0"/>
          </a:p>
          <a:p>
            <a:r>
              <a:rPr lang="en-GB" dirty="0"/>
              <a:t>Submitted to Cambridge Journal of Economics 2022</a:t>
            </a:r>
          </a:p>
          <a:p>
            <a:r>
              <a:rPr lang="en-GB" dirty="0"/>
              <a:t>Revised and resubmitted to CJE 2024</a:t>
            </a:r>
          </a:p>
          <a:p>
            <a:endParaRPr lang="en-GB" dirty="0"/>
          </a:p>
          <a:p>
            <a:pPr algn="just" rtl="0" fontAlgn="base"/>
            <a:r>
              <a:rPr lang="en-GB" sz="1800" b="0" i="0" dirty="0">
                <a:solidFill>
                  <a:srgbClr val="000000"/>
                </a:solidFill>
                <a:effectLst/>
                <a:highlight>
                  <a:srgbClr val="FFFFFF"/>
                </a:highlight>
                <a:latin typeface="Times New Roman" panose="02020603050405020304" pitchFamily="18" charset="0"/>
              </a:rPr>
              <a:t> </a:t>
            </a:r>
            <a:r>
              <a:rPr lang="en-GB" sz="1800" b="1" i="0" dirty="0">
                <a:solidFill>
                  <a:srgbClr val="000000"/>
                </a:solidFill>
                <a:effectLst/>
                <a:highlight>
                  <a:srgbClr val="FFFFFF"/>
                </a:highlight>
                <a:latin typeface="Times New Roman" panose="02020603050405020304" pitchFamily="18" charset="0"/>
              </a:rPr>
              <a:t>Keywords</a:t>
            </a:r>
            <a:r>
              <a:rPr lang="en-GB" sz="1800" b="0" i="0" dirty="0">
                <a:solidFill>
                  <a:srgbClr val="000000"/>
                </a:solidFill>
                <a:effectLst/>
                <a:highlight>
                  <a:srgbClr val="FFFFFF"/>
                </a:highlight>
                <a:latin typeface="Times New Roman" panose="02020603050405020304" pitchFamily="18" charset="0"/>
              </a:rPr>
              <a:t>: gender pay gap, sex-segregation, work-history, working-time.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Times New Roman" panose="02020603050405020304" pitchFamily="18" charset="0"/>
              </a:rPr>
              <a:t>JEL: B54, Feminist Economics, E24, Employment and Wages, J31, Wage Differentials.   </a:t>
            </a:r>
            <a:endParaRPr lang="en-GB" b="0" i="0" dirty="0">
              <a:solidFill>
                <a:srgbClr val="000000"/>
              </a:solidFill>
              <a:effectLst/>
              <a:highlight>
                <a:srgbClr val="FFFFFF"/>
              </a:highlight>
              <a:latin typeface="Segoe UI" panose="020B0502040204020203" pitchFamily="34" charset="0"/>
            </a:endParaRPr>
          </a:p>
          <a:p>
            <a:pPr algn="just" rtl="0" fontAlgn="base"/>
            <a:endParaRPr lang="en-GB" b="0" i="0" dirty="0">
              <a:solidFill>
                <a:srgbClr val="000000"/>
              </a:solidFill>
              <a:effectLst/>
              <a:highlight>
                <a:srgbClr val="FFFFFF"/>
              </a:highlight>
              <a:latin typeface="Segoe UI" panose="020B0502040204020203" pitchFamily="34" charset="0"/>
            </a:endParaRPr>
          </a:p>
          <a:p>
            <a:r>
              <a:rPr lang="en-GB" dirty="0"/>
              <a:t>We submitted the paper in 2022.  We received 9 pages single spaced editorial &amp; reviewer comments in Sept. 2023.  We resubmitted in Feb 2024. We await a response now (May 2024).</a:t>
            </a:r>
          </a:p>
          <a:p>
            <a:r>
              <a:rPr lang="en-GB" dirty="0"/>
              <a:t>The equations in the paper cover the Decomposition of Pay Gaps by the Blinder-Oaxaca two-term method.  This method has enduring interest. One reason is that any linearised model can be decomposed, but when we use nonlinear Generalised Linear modelling we often cannot decompose the factors’ influence amounts upon the Y variable.  Authors who don’t know GLM use Blinder-Oaxaca.  Possibly it is a blind alley because then, we are not investing time in better models. </a:t>
            </a:r>
          </a:p>
          <a:p>
            <a:r>
              <a:rPr lang="en-GB" dirty="0"/>
              <a:t>A hurdle model or a Tobit model was avoided in this paper.</a:t>
            </a:r>
          </a:p>
        </p:txBody>
      </p:sp>
      <p:sp>
        <p:nvSpPr>
          <p:cNvPr id="4" name="Slide Number Placeholder 3">
            <a:extLst>
              <a:ext uri="{FF2B5EF4-FFF2-40B4-BE49-F238E27FC236}">
                <a16:creationId xmlns:a16="http://schemas.microsoft.com/office/drawing/2014/main" id="{1DE6E293-B277-CDEA-1E7D-3F9B12F03D35}"/>
              </a:ext>
            </a:extLst>
          </p:cNvPr>
          <p:cNvSpPr>
            <a:spLocks noGrp="1"/>
          </p:cNvSpPr>
          <p:nvPr>
            <p:ph type="sldNum" sz="quarter" idx="33"/>
          </p:nvPr>
        </p:nvSpPr>
        <p:spPr/>
        <p:txBody>
          <a:bodyPr/>
          <a:lstStyle/>
          <a:p>
            <a:pPr rtl="0"/>
            <a:fld id="{19B51A1E-902D-48AF-9020-955120F399B6}" type="slidenum">
              <a:rPr lang="en-GB" noProof="0" smtClean="0"/>
              <a:pPr rtl="0"/>
              <a:t>13</a:t>
            </a:fld>
            <a:endParaRPr lang="en-GB" noProof="0"/>
          </a:p>
        </p:txBody>
      </p:sp>
    </p:spTree>
    <p:extLst>
      <p:ext uri="{BB962C8B-B14F-4D97-AF65-F5344CB8AC3E}">
        <p14:creationId xmlns:p14="http://schemas.microsoft.com/office/powerpoint/2010/main" val="2546100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431801" y="283063"/>
            <a:ext cx="9198116" cy="759986"/>
          </a:xfrm>
        </p:spPr>
        <p:txBody>
          <a:bodyPr rtlCol="0"/>
          <a:lstStyle/>
          <a:p>
            <a:pPr rtl="0"/>
            <a:r>
              <a:rPr lang="en-GB" dirty="0"/>
              <a:t>Table 1 K-S test of the difference of two distributions (men’s vs women’s)</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a:xfrm>
            <a:off x="431801" y="1083129"/>
            <a:ext cx="9445444" cy="531716"/>
          </a:xfrm>
        </p:spPr>
        <p:txBody>
          <a:bodyPr rtlCol="0"/>
          <a:lstStyle/>
          <a:p>
            <a:pPr rtl="0"/>
            <a:r>
              <a:rPr lang="en-GB" dirty="0"/>
              <a:t>The non-parametric Kolmogorov-Smirnov test is often used if one of the variables is ordinal. Here the distribution is so awkward it is treated as if it were ordinal; or you can do Spearman’s on the ranks.</a:t>
            </a:r>
          </a:p>
        </p:txBody>
      </p:sp>
      <p:graphicFrame>
        <p:nvGraphicFramePr>
          <p:cNvPr id="4" name="Table 3">
            <a:extLst>
              <a:ext uri="{FF2B5EF4-FFF2-40B4-BE49-F238E27FC236}">
                <a16:creationId xmlns:a16="http://schemas.microsoft.com/office/drawing/2014/main" id="{BEE0921D-4C1D-4106-9AC0-F73F30E8DA3C}"/>
              </a:ext>
            </a:extLst>
          </p:cNvPr>
          <p:cNvGraphicFramePr>
            <a:graphicFrameLocks noGrp="1"/>
          </p:cNvGraphicFramePr>
          <p:nvPr>
            <p:extLst>
              <p:ext uri="{D42A27DB-BD31-4B8C-83A1-F6EECF244321}">
                <p14:modId xmlns:p14="http://schemas.microsoft.com/office/powerpoint/2010/main" val="526617859"/>
              </p:ext>
            </p:extLst>
          </p:nvPr>
        </p:nvGraphicFramePr>
        <p:xfrm>
          <a:off x="431801" y="1614845"/>
          <a:ext cx="11328400" cy="4302840"/>
        </p:xfrm>
        <a:graphic>
          <a:graphicData uri="http://schemas.openxmlformats.org/drawingml/2006/table">
            <a:tbl>
              <a:tblPr firstRow="1" firstCol="1">
                <a:tableStyleId>{5C22544A-7EE6-4342-B048-85BDC9FD1C3A}</a:tableStyleId>
              </a:tblPr>
              <a:tblGrid>
                <a:gridCol w="1618343">
                  <a:extLst>
                    <a:ext uri="{9D8B030D-6E8A-4147-A177-3AD203B41FA5}">
                      <a16:colId xmlns:a16="http://schemas.microsoft.com/office/drawing/2014/main" val="1173992025"/>
                    </a:ext>
                  </a:extLst>
                </a:gridCol>
                <a:gridCol w="1588951">
                  <a:extLst>
                    <a:ext uri="{9D8B030D-6E8A-4147-A177-3AD203B41FA5}">
                      <a16:colId xmlns:a16="http://schemas.microsoft.com/office/drawing/2014/main" val="115202853"/>
                    </a:ext>
                  </a:extLst>
                </a:gridCol>
                <a:gridCol w="1588951">
                  <a:extLst>
                    <a:ext uri="{9D8B030D-6E8A-4147-A177-3AD203B41FA5}">
                      <a16:colId xmlns:a16="http://schemas.microsoft.com/office/drawing/2014/main" val="1010693434"/>
                    </a:ext>
                  </a:extLst>
                </a:gridCol>
                <a:gridCol w="1588951">
                  <a:extLst>
                    <a:ext uri="{9D8B030D-6E8A-4147-A177-3AD203B41FA5}">
                      <a16:colId xmlns:a16="http://schemas.microsoft.com/office/drawing/2014/main" val="608292439"/>
                    </a:ext>
                  </a:extLst>
                </a:gridCol>
                <a:gridCol w="1588951">
                  <a:extLst>
                    <a:ext uri="{9D8B030D-6E8A-4147-A177-3AD203B41FA5}">
                      <a16:colId xmlns:a16="http://schemas.microsoft.com/office/drawing/2014/main" val="1007882540"/>
                    </a:ext>
                  </a:extLst>
                </a:gridCol>
                <a:gridCol w="1588951">
                  <a:extLst>
                    <a:ext uri="{9D8B030D-6E8A-4147-A177-3AD203B41FA5}">
                      <a16:colId xmlns:a16="http://schemas.microsoft.com/office/drawing/2014/main" val="3778082769"/>
                    </a:ext>
                  </a:extLst>
                </a:gridCol>
                <a:gridCol w="1765302">
                  <a:extLst>
                    <a:ext uri="{9D8B030D-6E8A-4147-A177-3AD203B41FA5}">
                      <a16:colId xmlns:a16="http://schemas.microsoft.com/office/drawing/2014/main" val="1136644251"/>
                    </a:ext>
                  </a:extLst>
                </a:gridCol>
              </a:tblGrid>
              <a:tr h="612000">
                <a:tc>
                  <a:txBody>
                    <a:bodyPr/>
                    <a:lstStyle/>
                    <a:p>
                      <a:pPr algn="ctr" rtl="0"/>
                      <a:endParaRPr lang="en-GB" noProof="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a:endParaRPr lang="en-GB" sz="1600" b="0" noProof="0" dirty="0">
                        <a:solidFill>
                          <a:schemeClr val="bg1"/>
                        </a:solidFill>
                        <a:latin typeface="+mj-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rtl="0"/>
                      <a:endParaRPr lang="en-GB" sz="1600" b="0" noProof="0" dirty="0">
                        <a:solidFill>
                          <a:schemeClr val="bg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rtl="0"/>
                      <a:endParaRPr lang="en-GB" sz="1600" b="0" noProof="0">
                        <a:solidFill>
                          <a:schemeClr val="bg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rtl="0"/>
                      <a:endParaRPr lang="en-GB" sz="1600" b="0" noProof="0">
                        <a:solidFill>
                          <a:schemeClr val="bg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rtl="0"/>
                      <a:endParaRPr lang="en-GB" sz="1600" b="0" noProof="0">
                        <a:solidFill>
                          <a:schemeClr val="bg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rtl="0"/>
                      <a:r>
                        <a:rPr lang="en-GB" sz="1600" b="0" noProof="0">
                          <a:solidFill>
                            <a:schemeClr val="bg1"/>
                          </a:solidFill>
                          <a:latin typeface="+mj-lt"/>
                        </a:rPr>
                        <a:t>Company revenue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7223600"/>
                  </a:ext>
                </a:extLst>
              </a:tr>
              <a:tr h="361080">
                <a:tc>
                  <a:txBody>
                    <a:bodyPr/>
                    <a:lstStyle/>
                    <a:p>
                      <a:pPr algn="ctr" rtl="0"/>
                      <a:r>
                        <a:rPr lang="en-GB" sz="1600" b="0" i="0" noProof="0" dirty="0">
                          <a:solidFill>
                            <a:schemeClr val="tx1">
                              <a:lumMod val="75000"/>
                              <a:lumOff val="25000"/>
                            </a:schemeClr>
                          </a:solidFill>
                        </a:rPr>
                        <a:t>Quiz</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dirty="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dirty="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endParaRPr lang="en-GB" sz="1600" kern="1200" noProof="0">
                        <a:solidFill>
                          <a:schemeClr val="tx1">
                            <a:lumMod val="75000"/>
                            <a:lumOff val="25000"/>
                          </a:schemeClr>
                        </a:solidFill>
                        <a:latin typeface="+mn-lt"/>
                        <a:ea typeface="+mn-ea"/>
                        <a:cs typeface="+mn-cs"/>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0"/>
                      <a:r>
                        <a:rPr lang="en-GB" sz="1600" noProof="0">
                          <a:solidFill>
                            <a:schemeClr val="tx1">
                              <a:lumMod val="75000"/>
                              <a:lumOff val="25000"/>
                            </a:schemeClr>
                          </a:solidFill>
                        </a:rPr>
                        <a:t>£0</a:t>
                      </a: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95943"/>
                  </a:ext>
                </a:extLst>
              </a:tr>
              <a:tr h="720000">
                <a:tc>
                  <a:txBody>
                    <a:bodyPr/>
                    <a:lstStyle/>
                    <a:p>
                      <a:pPr algn="ctr" rtl="0"/>
                      <a:r>
                        <a:rPr lang="en-GB" sz="1600" b="0" i="0" noProof="0" dirty="0">
                          <a:solidFill>
                            <a:schemeClr val="tx1">
                              <a:lumMod val="75000"/>
                              <a:lumOff val="25000"/>
                            </a:schemeClr>
                          </a:solidFill>
                        </a:rPr>
                        <a:t>Sketch the logged wage distribution of men</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dirty="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endParaRPr lang="en-GB" sz="1600" kern="1200" noProof="0">
                        <a:solidFill>
                          <a:schemeClr val="tx1">
                            <a:lumMod val="75000"/>
                            <a:lumOff val="25000"/>
                          </a:schemeClr>
                        </a:solidFill>
                        <a:latin typeface="+mn-lt"/>
                        <a:ea typeface="+mn-ea"/>
                        <a:cs typeface="+mn-cs"/>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0"/>
                      <a:r>
                        <a:rPr lang="en-GB" sz="1600" noProof="0">
                          <a:solidFill>
                            <a:schemeClr val="tx1">
                              <a:lumMod val="75000"/>
                              <a:lumOff val="25000"/>
                            </a:schemeClr>
                          </a:solidFill>
                        </a:rPr>
                        <a:t>£1,013</a:t>
                      </a: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2132828"/>
                  </a:ext>
                </a:extLst>
              </a:tr>
              <a:tr h="720000">
                <a:tc>
                  <a:txBody>
                    <a:bodyPr/>
                    <a:lstStyle/>
                    <a:p>
                      <a:pPr algn="ctr" rtl="0"/>
                      <a:r>
                        <a:rPr lang="en-GB" sz="1600" b="0" i="0" noProof="0" dirty="0">
                          <a:solidFill>
                            <a:schemeClr val="tx1">
                              <a:lumMod val="75000"/>
                              <a:lumOff val="25000"/>
                            </a:schemeClr>
                          </a:solidFill>
                        </a:rPr>
                        <a:t>Sketch the same for women</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endParaRPr lang="en-GB" sz="1600" kern="1200" noProof="0" dirty="0">
                        <a:solidFill>
                          <a:schemeClr val="tx1">
                            <a:lumMod val="75000"/>
                            <a:lumOff val="25000"/>
                          </a:schemeClr>
                        </a:solidFill>
                        <a:latin typeface="+mn-lt"/>
                        <a:ea typeface="+mn-ea"/>
                        <a:cs typeface="+mn-cs"/>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0"/>
                      <a:r>
                        <a:rPr lang="en-GB" sz="1600" noProof="0">
                          <a:solidFill>
                            <a:schemeClr val="tx1">
                              <a:lumMod val="75000"/>
                              <a:lumOff val="25000"/>
                            </a:schemeClr>
                          </a:solidFill>
                        </a:rPr>
                        <a:t>£5,063</a:t>
                      </a: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4300830"/>
                  </a:ext>
                </a:extLst>
              </a:tr>
              <a:tr h="720000">
                <a:tc>
                  <a:txBody>
                    <a:bodyPr/>
                    <a:lstStyle/>
                    <a:p>
                      <a:pPr algn="ctr" rtl="0"/>
                      <a:r>
                        <a:rPr lang="en-GB" sz="1600" b="0" i="0" noProof="0" dirty="0">
                          <a:solidFill>
                            <a:schemeClr val="tx1">
                              <a:lumMod val="75000"/>
                              <a:lumOff val="25000"/>
                            </a:schemeClr>
                          </a:solidFill>
                        </a:rPr>
                        <a:t>Sketch them on the same graph</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endParaRPr lang="en-GB" sz="1600" kern="1200" noProof="0" dirty="0">
                        <a:solidFill>
                          <a:schemeClr val="tx1">
                            <a:lumMod val="75000"/>
                            <a:lumOff val="25000"/>
                          </a:schemeClr>
                        </a:solidFill>
                        <a:latin typeface="+mn-lt"/>
                        <a:ea typeface="+mn-ea"/>
                        <a:cs typeface="+mn-cs"/>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0"/>
                      <a:r>
                        <a:rPr lang="en-GB" sz="1600" noProof="0" dirty="0">
                          <a:solidFill>
                            <a:schemeClr val="tx1">
                              <a:lumMod val="75000"/>
                              <a:lumOff val="25000"/>
                            </a:schemeClr>
                          </a:solidFill>
                        </a:rPr>
                        <a:t>£20,250</a:t>
                      </a: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7728417"/>
                  </a:ext>
                </a:extLst>
              </a:tr>
              <a:tr h="720000">
                <a:tc>
                  <a:txBody>
                    <a:bodyPr/>
                    <a:lstStyle/>
                    <a:p>
                      <a:pPr algn="ctr" rtl="0"/>
                      <a:r>
                        <a:rPr lang="en-GB" sz="1600" b="0" i="0" noProof="0" dirty="0">
                          <a:solidFill>
                            <a:schemeClr val="tx1">
                              <a:lumMod val="75000"/>
                              <a:lumOff val="25000"/>
                            </a:schemeClr>
                          </a:solidFill>
                        </a:rPr>
                        <a:t>Sketch the difference-distribution</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a:endParaRPr lang="en-GB" sz="1600" noProof="0" dirty="0">
                        <a:solidFill>
                          <a:schemeClr val="tx1">
                            <a:lumMod val="75000"/>
                            <a:lumOff val="25000"/>
                          </a:schemeClr>
                        </a:solidFill>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endParaRPr lang="en-GB" sz="1600" kern="1200" noProof="0" dirty="0">
                        <a:solidFill>
                          <a:schemeClr val="tx1">
                            <a:lumMod val="75000"/>
                            <a:lumOff val="25000"/>
                          </a:schemeClr>
                        </a:solidFill>
                        <a:latin typeface="+mn-lt"/>
                        <a:ea typeface="+mn-ea"/>
                        <a:cs typeface="+mn-cs"/>
                      </a:endParaRP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rtl="0"/>
                      <a:r>
                        <a:rPr lang="en-GB" sz="1600" noProof="0" dirty="0">
                          <a:solidFill>
                            <a:schemeClr val="tx1">
                              <a:lumMod val="75000"/>
                              <a:lumOff val="25000"/>
                            </a:schemeClr>
                          </a:solidFill>
                        </a:rPr>
                        <a:t>£40,500</a:t>
                      </a:r>
                    </a:p>
                  </a:txBody>
                  <a:tcPr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7078208"/>
                  </a:ext>
                </a:extLst>
              </a:tr>
            </a:tbl>
          </a:graphicData>
        </a:graphic>
      </p:graphicFrame>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rtl="0"/>
              <a:t>14</a:t>
            </a:fld>
            <a:endParaRPr lang="en-GB"/>
          </a:p>
        </p:txBody>
      </p:sp>
    </p:spTree>
    <p:extLst>
      <p:ext uri="{BB962C8B-B14F-4D97-AF65-F5344CB8AC3E}">
        <p14:creationId xmlns:p14="http://schemas.microsoft.com/office/powerpoint/2010/main" val="2575421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44809-5B86-A544-E6C1-41A51BDB34A2}"/>
              </a:ext>
            </a:extLst>
          </p:cNvPr>
          <p:cNvSpPr>
            <a:spLocks noGrp="1"/>
          </p:cNvSpPr>
          <p:nvPr>
            <p:ph type="title"/>
          </p:nvPr>
        </p:nvSpPr>
        <p:spPr/>
        <p:txBody>
          <a:bodyPr/>
          <a:lstStyle/>
          <a:p>
            <a:r>
              <a:rPr lang="en-GB" dirty="0"/>
              <a:t>Good explanatory power on pay-gaps</a:t>
            </a:r>
          </a:p>
        </p:txBody>
      </p:sp>
      <p:sp>
        <p:nvSpPr>
          <p:cNvPr id="3" name="Text Placeholder 2">
            <a:extLst>
              <a:ext uri="{FF2B5EF4-FFF2-40B4-BE49-F238E27FC236}">
                <a16:creationId xmlns:a16="http://schemas.microsoft.com/office/drawing/2014/main" id="{49395D08-F406-F097-8567-5A0E942EC124}"/>
              </a:ext>
            </a:extLst>
          </p:cNvPr>
          <p:cNvSpPr>
            <a:spLocks noGrp="1"/>
          </p:cNvSpPr>
          <p:nvPr>
            <p:ph type="body" sz="quarter" idx="32"/>
          </p:nvPr>
        </p:nvSpPr>
        <p:spPr>
          <a:xfrm>
            <a:off x="432000" y="864001"/>
            <a:ext cx="9198116" cy="5873229"/>
          </a:xfrm>
        </p:spPr>
        <p:txBody>
          <a:bodyPr/>
          <a:lstStyle/>
          <a:p>
            <a:r>
              <a:rPr lang="en-GB" dirty="0"/>
              <a:t>In the OECD, the bonus culture has created some explosive salary levels.  Taking logarithms does not fully solve this problem. In regression, you can offer a bonus binary variable.  This gets a high positive coefficient and has a role as a % of the explained variation of pay.  This is useful for </a:t>
            </a:r>
            <a:r>
              <a:rPr lang="en-GB" dirty="0" err="1"/>
              <a:t>decompositing</a:t>
            </a:r>
            <a:r>
              <a:rPr lang="en-GB" dirty="0"/>
              <a:t> two sub-groups Y</a:t>
            </a:r>
            <a:r>
              <a:rPr lang="en-GB" baseline="-25000" dirty="0"/>
              <a:t>a</a:t>
            </a:r>
            <a:r>
              <a:rPr lang="en-GB" dirty="0"/>
              <a:t> and Y</a:t>
            </a:r>
            <a:r>
              <a:rPr lang="en-GB" baseline="-25000" dirty="0"/>
              <a:t>b</a:t>
            </a:r>
            <a:r>
              <a:rPr lang="en-GB" dirty="0"/>
              <a:t>. </a:t>
            </a:r>
          </a:p>
          <a:p>
            <a:r>
              <a:rPr lang="en-GB" dirty="0"/>
              <a:t>When the variable is highly skewed, the error term in regression will not be normally distributed.  Therefore, </a:t>
            </a:r>
            <a:r>
              <a:rPr lang="en-GB" u="sng" dirty="0"/>
              <a:t>treat the variable </a:t>
            </a:r>
            <a:r>
              <a:rPr lang="en-GB" dirty="0"/>
              <a:t>using some of the three options a, b, and c: </a:t>
            </a:r>
          </a:p>
          <a:p>
            <a:pPr marL="342900" indent="-342900">
              <a:buAutoNum type="alphaLcParenR"/>
            </a:pPr>
            <a:r>
              <a:rPr lang="en-GB" dirty="0"/>
              <a:t>Transform it using logs; </a:t>
            </a:r>
          </a:p>
          <a:p>
            <a:pPr marL="342900" indent="-342900">
              <a:buAutoNum type="alphaLcParenR"/>
            </a:pPr>
            <a:r>
              <a:rPr lang="en-GB" dirty="0"/>
              <a:t>Add a binary  variable to explain a key part of the right-hand skewness; </a:t>
            </a:r>
          </a:p>
          <a:p>
            <a:pPr marL="609600" lvl="1" indent="-342900">
              <a:buAutoNum type="alphaLcParenR"/>
            </a:pPr>
            <a:r>
              <a:rPr lang="en-GB" dirty="0"/>
              <a:t>Overtime explains higher wages</a:t>
            </a:r>
          </a:p>
          <a:p>
            <a:pPr marL="609600" lvl="1" indent="-342900">
              <a:buAutoNum type="alphaLcParenR"/>
            </a:pPr>
            <a:r>
              <a:rPr lang="en-GB" dirty="0"/>
              <a:t>Union membership explains higher wages</a:t>
            </a:r>
          </a:p>
          <a:p>
            <a:pPr marL="609600" lvl="1" indent="-342900">
              <a:buAutoNum type="alphaLcParenR"/>
            </a:pPr>
            <a:r>
              <a:rPr lang="en-GB" dirty="0"/>
              <a:t>Having a degree explains higher wages</a:t>
            </a:r>
          </a:p>
          <a:p>
            <a:pPr marL="609600" lvl="1" indent="-342900">
              <a:buAutoNum type="alphaLcParenR"/>
            </a:pPr>
            <a:r>
              <a:rPr lang="en-GB" dirty="0"/>
              <a:t>Usually in regression we get up to 30-35 variables. </a:t>
            </a:r>
          </a:p>
          <a:p>
            <a:pPr lvl="2"/>
            <a:r>
              <a:rPr lang="en-GB" dirty="0"/>
              <a:t>  In India, the exclusion of the informal labour relationships creates many, many zeroes for ‘wage’.  </a:t>
            </a:r>
          </a:p>
          <a:p>
            <a:pPr marL="342900" indent="-342900">
              <a:buAutoNum type="alphaLcParenR"/>
            </a:pPr>
            <a:r>
              <a:rPr lang="en-GB" dirty="0"/>
              <a:t>Add a hurdle model to explain the zeroes part.  A Tobit model, a negative binomial model, or a zero-inflated binomial model could also work. All these are harder/ impossible to decompose. </a:t>
            </a:r>
          </a:p>
          <a:p>
            <a:r>
              <a:rPr lang="en-GB" dirty="0"/>
              <a:t>After these steps, your Wage Equation residuals may be normally distributed and your explanatory %’s in the decomposition make sense.</a:t>
            </a:r>
          </a:p>
          <a:p>
            <a:r>
              <a:rPr lang="en-GB" dirty="0"/>
              <a:t>One can standardise all the variables. You then have also the same units in all variables. But standardising the binary variables is very much argued about. See Gelman (2008) about standardising binary variables. Good luck to you with research!</a:t>
            </a:r>
          </a:p>
        </p:txBody>
      </p:sp>
      <p:sp>
        <p:nvSpPr>
          <p:cNvPr id="4" name="Slide Number Placeholder 3">
            <a:extLst>
              <a:ext uri="{FF2B5EF4-FFF2-40B4-BE49-F238E27FC236}">
                <a16:creationId xmlns:a16="http://schemas.microsoft.com/office/drawing/2014/main" id="{8A96E1CB-EABB-CF12-CFA1-58C83EC2BCB1}"/>
              </a:ext>
            </a:extLst>
          </p:cNvPr>
          <p:cNvSpPr>
            <a:spLocks noGrp="1"/>
          </p:cNvSpPr>
          <p:nvPr>
            <p:ph type="sldNum" sz="quarter" idx="33"/>
          </p:nvPr>
        </p:nvSpPr>
        <p:spPr/>
        <p:txBody>
          <a:bodyPr/>
          <a:lstStyle/>
          <a:p>
            <a:pPr rtl="0"/>
            <a:fld id="{19B51A1E-902D-48AF-9020-955120F399B6}" type="slidenum">
              <a:rPr lang="en-GB" noProof="0" smtClean="0"/>
              <a:pPr rtl="0"/>
              <a:t>15</a:t>
            </a:fld>
            <a:endParaRPr lang="en-GB" noProof="0"/>
          </a:p>
        </p:txBody>
      </p:sp>
    </p:spTree>
    <p:extLst>
      <p:ext uri="{BB962C8B-B14F-4D97-AF65-F5344CB8AC3E}">
        <p14:creationId xmlns:p14="http://schemas.microsoft.com/office/powerpoint/2010/main" val="382178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B71E-0F89-AF38-16EB-366C7B61555B}"/>
              </a:ext>
            </a:extLst>
          </p:cNvPr>
          <p:cNvSpPr>
            <a:spLocks noGrp="1"/>
          </p:cNvSpPr>
          <p:nvPr>
            <p:ph type="title"/>
          </p:nvPr>
        </p:nvSpPr>
        <p:spPr>
          <a:xfrm>
            <a:off x="432000" y="432000"/>
            <a:ext cx="9198116" cy="905094"/>
          </a:xfrm>
        </p:spPr>
        <p:txBody>
          <a:bodyPr/>
          <a:lstStyle/>
          <a:p>
            <a:r>
              <a:rPr lang="en-GB" dirty="0"/>
              <a:t>References on pay gaps plus </a:t>
            </a:r>
            <a:br>
              <a:rPr lang="en-GB" dirty="0"/>
            </a:br>
            <a:r>
              <a:rPr lang="en-GB" dirty="0" err="1"/>
              <a:t>gelman</a:t>
            </a:r>
            <a:r>
              <a:rPr lang="en-GB" dirty="0"/>
              <a:t> and ward and Ahlquist</a:t>
            </a:r>
          </a:p>
        </p:txBody>
      </p:sp>
      <p:sp>
        <p:nvSpPr>
          <p:cNvPr id="3" name="Content Placeholder 2">
            <a:extLst>
              <a:ext uri="{FF2B5EF4-FFF2-40B4-BE49-F238E27FC236}">
                <a16:creationId xmlns:a16="http://schemas.microsoft.com/office/drawing/2014/main" id="{13A6FF2E-37E5-56ED-B622-E5F5ACA673D2}"/>
              </a:ext>
            </a:extLst>
          </p:cNvPr>
          <p:cNvSpPr>
            <a:spLocks noGrp="1"/>
          </p:cNvSpPr>
          <p:nvPr>
            <p:ph idx="1"/>
          </p:nvPr>
        </p:nvSpPr>
        <p:spPr>
          <a:xfrm>
            <a:off x="432000" y="1512000"/>
            <a:ext cx="9341728" cy="5259736"/>
          </a:xfrm>
        </p:spPr>
        <p:txBody>
          <a:bodyPr/>
          <a:lstStyle/>
          <a:p>
            <a:pPr marR="0" algn="l" rtl="0"/>
            <a:r>
              <a:rPr lang="en-GB" sz="1800" b="0" i="0" u="none" strike="noStrike" baseline="0" dirty="0">
                <a:latin typeface="Times New Roman" panose="02020603050405020304" pitchFamily="18" charset="0"/>
              </a:rPr>
              <a:t>Cooke, L.P. 2014. Gendered Parenthood Penalties and Premiums Across The Earnings Distribution in Australia, the United Kingdom, and the United States, </a:t>
            </a:r>
            <a:r>
              <a:rPr lang="en-GB" sz="1800" b="0" i="1" u="none" strike="noStrike" baseline="0" dirty="0">
                <a:latin typeface="Times New Roman" panose="02020603050405020304" pitchFamily="18" charset="0"/>
              </a:rPr>
              <a:t>European Sociological Review</a:t>
            </a:r>
            <a:r>
              <a:rPr lang="en-GB" sz="1800" b="0" i="0" u="none" strike="noStrike" baseline="0" dirty="0">
                <a:latin typeface="Calibri" panose="020F0502020204030204" pitchFamily="34" charset="0"/>
              </a:rPr>
              <a:t>,</a:t>
            </a:r>
            <a:r>
              <a:rPr lang="en-GB" sz="1800" b="0" i="0" u="none" strike="noStrike" baseline="0" dirty="0">
                <a:latin typeface="Times New Roman" panose="02020603050405020304" pitchFamily="18" charset="0"/>
              </a:rPr>
              <a:t> vol. 30, no. 3, 360-372</a:t>
            </a:r>
          </a:p>
          <a:p>
            <a:pPr marR="0" algn="l" rtl="0"/>
            <a:r>
              <a:rPr lang="en-GB" sz="1800" b="0" i="0" u="none" strike="noStrike" baseline="0" dirty="0">
                <a:latin typeface="Times New Roman" panose="02020603050405020304" pitchFamily="18" charset="0"/>
              </a:rPr>
              <a:t>England, P. 1992. From Status Attainment to Segregation and Devaluation, </a:t>
            </a:r>
            <a:r>
              <a:rPr lang="en-GB" sz="1800" b="0" i="1" u="none" strike="noStrike" baseline="0" dirty="0">
                <a:latin typeface="Times New Roman" panose="02020603050405020304" pitchFamily="18" charset="0"/>
              </a:rPr>
              <a:t>Contemporary Sociology</a:t>
            </a:r>
            <a:r>
              <a:rPr lang="en-GB" sz="1800" b="0" i="0" u="none" strike="noStrike" baseline="0" dirty="0">
                <a:latin typeface="Times New Roman" panose="02020603050405020304" pitchFamily="18" charset="0"/>
              </a:rPr>
              <a:t>, vol. 21, no. 5, 643-647</a:t>
            </a:r>
          </a:p>
          <a:p>
            <a:pPr marR="0" algn="l" rtl="0"/>
            <a:r>
              <a:rPr lang="en-GB" sz="1800" b="0" i="0" u="none" strike="noStrike" baseline="0" dirty="0">
                <a:latin typeface="Times New Roman" panose="02020603050405020304" pitchFamily="18" charset="0"/>
              </a:rPr>
              <a:t>England, P. 2010. The Gender Revolution: Uneven and stalled, </a:t>
            </a:r>
            <a:r>
              <a:rPr lang="en-GB" sz="1800" b="0" i="1" u="none" strike="noStrike" baseline="0" dirty="0">
                <a:latin typeface="Times New Roman" panose="02020603050405020304" pitchFamily="18" charset="0"/>
              </a:rPr>
              <a:t>Gender &amp; Society</a:t>
            </a:r>
            <a:r>
              <a:rPr lang="en-GB" sz="1800" b="0" i="0" u="none" strike="noStrike" baseline="0" dirty="0">
                <a:latin typeface="Times New Roman" panose="02020603050405020304" pitchFamily="18" charset="0"/>
              </a:rPr>
              <a:t>, vol. 24, no. 2, 149-166</a:t>
            </a:r>
          </a:p>
          <a:p>
            <a:r>
              <a:rPr lang="en-GB" dirty="0"/>
              <a:t>Gelman, Andrew (2008) Scaling regression inputs by dividing by two standard deviations, </a:t>
            </a:r>
            <a:r>
              <a:rPr lang="sv-SE" i="1" dirty="0"/>
              <a:t>Statistics In Medicine,</a:t>
            </a:r>
            <a:r>
              <a:rPr lang="sv-SE" dirty="0"/>
              <a:t> 27: 2865–2873</a:t>
            </a:r>
            <a:r>
              <a:rPr lang="en-GB" dirty="0"/>
              <a:t>, Doi </a:t>
            </a:r>
            <a:r>
              <a:rPr lang="en-GB" dirty="0">
                <a:hlinkClick r:id="rId2"/>
              </a:rPr>
              <a:t>https://stat.columbia.edu/~gelman/research/published/standardizing7.pdf</a:t>
            </a:r>
            <a:endParaRPr lang="en-GB" dirty="0"/>
          </a:p>
          <a:p>
            <a:r>
              <a:rPr lang="en-GB" dirty="0"/>
              <a:t>Kim, J., Olsen, W., 2023. Harmful Forms of Child Labour in India from a Time-use perspective. </a:t>
            </a:r>
            <a:r>
              <a:rPr lang="en-GB" i="1" dirty="0"/>
              <a:t>Development in Practice </a:t>
            </a:r>
            <a:r>
              <a:rPr lang="en-GB" dirty="0"/>
              <a:t>33, 190–204. doi:10.1080/09614524.2022.2155620.</a:t>
            </a:r>
          </a:p>
          <a:p>
            <a:r>
              <a:rPr lang="en-GB" dirty="0"/>
              <a:t>Kim, J., Olsen, W., </a:t>
            </a:r>
            <a:r>
              <a:rPr lang="en-GB" dirty="0" err="1"/>
              <a:t>Wiśniowski</a:t>
            </a:r>
            <a:r>
              <a:rPr lang="en-GB" dirty="0"/>
              <a:t>, A., 2022. Predicting Child-labour Risks by Norms in India. </a:t>
            </a:r>
            <a:r>
              <a:rPr lang="en-GB" i="1" dirty="0"/>
              <a:t>Work, Employment and Society </a:t>
            </a:r>
            <a:r>
              <a:rPr lang="en-GB" dirty="0"/>
              <a:t>37. 1605-1626. doi:10.1177/09500170221091886. </a:t>
            </a:r>
          </a:p>
          <a:p>
            <a:r>
              <a:rPr lang="en-GB" dirty="0"/>
              <a:t>Ward, Michael D., and John S. Ahlquist (2018) </a:t>
            </a:r>
            <a:r>
              <a:rPr lang="en-GB" i="1" dirty="0"/>
              <a:t>Maximum Likelihood for Social Science Strategies for Analysis, </a:t>
            </a:r>
            <a:r>
              <a:rPr lang="en-GB" dirty="0"/>
              <a:t>Cambridge University Press.  URL </a:t>
            </a:r>
            <a:r>
              <a:rPr lang="en-GB" dirty="0">
                <a:hlinkClick r:id="rId3"/>
              </a:rPr>
              <a:t>https://www.cambridge.org/core/books/maximum-likelihood-for-social-science/958C893D749B06A2A7D09232F0B9D959</a:t>
            </a:r>
            <a:r>
              <a:rPr lang="en-GB" dirty="0"/>
              <a:t>  E-book is in UOM Rylands Library.</a:t>
            </a:r>
          </a:p>
          <a:p>
            <a:pPr marR="0" algn="l" rtl="0"/>
            <a:endParaRPr lang="en-GB" sz="1800" b="0" i="0" u="none" strike="noStrike" baseline="0" dirty="0">
              <a:latin typeface="Times New Roman" panose="02020603050405020304" pitchFamily="18" charset="0"/>
            </a:endParaRPr>
          </a:p>
          <a:p>
            <a:endParaRPr lang="en-GB" dirty="0"/>
          </a:p>
          <a:p>
            <a:endParaRPr lang="en-GB" dirty="0"/>
          </a:p>
          <a:p>
            <a:endParaRPr lang="en-GB" dirty="0"/>
          </a:p>
          <a:p>
            <a:endParaRPr lang="en-GB" dirty="0"/>
          </a:p>
        </p:txBody>
      </p:sp>
      <p:sp>
        <p:nvSpPr>
          <p:cNvPr id="6" name="Slide Number Placeholder 5">
            <a:extLst>
              <a:ext uri="{FF2B5EF4-FFF2-40B4-BE49-F238E27FC236}">
                <a16:creationId xmlns:a16="http://schemas.microsoft.com/office/drawing/2014/main" id="{A0A3BC7E-11A1-C060-909F-4C33007962DB}"/>
              </a:ext>
            </a:extLst>
          </p:cNvPr>
          <p:cNvSpPr>
            <a:spLocks noGrp="1"/>
          </p:cNvSpPr>
          <p:nvPr>
            <p:ph type="sldNum" sz="quarter" idx="33"/>
          </p:nvPr>
        </p:nvSpPr>
        <p:spPr/>
        <p:txBody>
          <a:bodyPr/>
          <a:lstStyle/>
          <a:p>
            <a:pPr rtl="0"/>
            <a:fld id="{19B51A1E-902D-48AF-9020-955120F399B6}" type="slidenum">
              <a:rPr lang="en-GB" noProof="0" smtClean="0"/>
              <a:pPr rtl="0"/>
              <a:t>16</a:t>
            </a:fld>
            <a:endParaRPr lang="en-GB" noProof="0"/>
          </a:p>
        </p:txBody>
      </p:sp>
    </p:spTree>
    <p:extLst>
      <p:ext uri="{BB962C8B-B14F-4D97-AF65-F5344CB8AC3E}">
        <p14:creationId xmlns:p14="http://schemas.microsoft.com/office/powerpoint/2010/main" val="180920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p:txBody>
          <a:bodyPr rtlCol="0"/>
          <a:lstStyle/>
          <a:p>
            <a:pPr rtl="0"/>
            <a:r>
              <a:rPr lang="en-GB"/>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rtlCol="0"/>
          <a:lstStyle/>
          <a:p>
            <a:pPr rtl="0"/>
            <a:r>
              <a:rPr lang="en-GB" dirty="0"/>
              <a:t>Wendy Olsen</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783050" y="413080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p:txBody>
          <a:bodyPr rtlCol="0"/>
          <a:lstStyle/>
          <a:p>
            <a:pPr rtl="0"/>
            <a:r>
              <a:rPr lang="en-GB" dirty="0"/>
              <a:t>+44 7891 266635</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783050" y="453662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p:txBody>
          <a:bodyPr rtlCol="0"/>
          <a:lstStyle/>
          <a:p>
            <a:pPr rtl="0"/>
            <a:r>
              <a:rPr lang="en-GB" sz="1800" dirty="0"/>
              <a:t>Wendy.Olsen@manchester.ac.uk</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5766191" y="4904341"/>
            <a:ext cx="244786" cy="244786"/>
          </a:xfrm>
          <a:prstGeom prst="rect">
            <a:avLst/>
          </a:prstGeom>
        </p:spPr>
      </p:pic>
      <p:sp>
        <p:nvSpPr>
          <p:cNvPr id="21" name="Text Placeholder 20">
            <a:extLst>
              <a:ext uri="{FF2B5EF4-FFF2-40B4-BE49-F238E27FC236}">
                <a16:creationId xmlns:a16="http://schemas.microsoft.com/office/drawing/2014/main" id="{E382DE25-E72C-473B-AB0F-13DF377E6A8F}"/>
              </a:ext>
            </a:extLst>
          </p:cNvPr>
          <p:cNvSpPr>
            <a:spLocks noGrp="1"/>
          </p:cNvSpPr>
          <p:nvPr>
            <p:ph type="body" sz="quarter" idx="18"/>
          </p:nvPr>
        </p:nvSpPr>
        <p:spPr>
          <a:xfrm>
            <a:off x="6062268" y="5026109"/>
            <a:ext cx="4371689" cy="857620"/>
          </a:xfrm>
        </p:spPr>
        <p:txBody>
          <a:bodyPr rtlCol="0"/>
          <a:lstStyle/>
          <a:p>
            <a:pPr rtl="0"/>
            <a:r>
              <a:rPr lang="en-GB" sz="2000" dirty="0">
                <a:hlinkClick r:id="rId9"/>
              </a:rPr>
              <a:t>Social Statistics Department </a:t>
            </a:r>
          </a:p>
          <a:p>
            <a:pPr rtl="0"/>
            <a:r>
              <a:rPr lang="en-GB" sz="2000" dirty="0">
                <a:hlinkClick r:id="rId9"/>
              </a:rPr>
              <a:t>University of Manchester</a:t>
            </a:r>
            <a:r>
              <a:rPr lang="en-GB" sz="2000" dirty="0"/>
              <a:t> (click here for the staff of the department)</a:t>
            </a: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445086" y="2044500"/>
            <a:ext cx="5184913" cy="432000"/>
          </a:xfrm>
        </p:spPr>
        <p:txBody>
          <a:bodyPr rtlCol="0"/>
          <a:lstStyle/>
          <a:p>
            <a:pPr rtl="0"/>
            <a:r>
              <a:rPr lang="en-GB" dirty="0"/>
              <a:t>A Pay gap could be at the mean or the median.</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130800" y="2747725"/>
            <a:ext cx="4498999" cy="727550"/>
          </a:xfrm>
        </p:spPr>
        <p:txBody>
          <a:bodyPr rtlCol="0"/>
          <a:lstStyle/>
          <a:p>
            <a:pPr rtl="0"/>
            <a:r>
              <a:rPr lang="en-GB" dirty="0"/>
              <a:t>It is inherently an aggregate statistic.</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1301" y="2985904"/>
            <a:ext cx="5599415" cy="3674670"/>
          </a:xfrm>
        </p:spPr>
        <p:txBody>
          <a:bodyPr rtlCol="0"/>
          <a:lstStyle/>
          <a:p>
            <a:pPr marL="0" indent="0" rtl="0">
              <a:buNone/>
            </a:pPr>
            <a:r>
              <a:rPr lang="en-GB" sz="2800" dirty="0"/>
              <a:t>Example: male mean vs female mean, omitting the 0’s (non-earners). The distribution of earnings that we use is often “usual” earnings per hour, in the main job.</a:t>
            </a:r>
          </a:p>
          <a:p>
            <a:pPr rtl="0"/>
            <a:r>
              <a:rPr lang="en-GB" dirty="0"/>
              <a:t>This saves confusion and invalid comparisons </a:t>
            </a:r>
          </a:p>
          <a:p>
            <a:pPr rtl="0"/>
            <a:r>
              <a:rPr lang="en-GB" dirty="0"/>
              <a:t>We use the logarithm of pay if everyone has a job</a:t>
            </a:r>
          </a:p>
          <a:p>
            <a:pPr rtl="0"/>
            <a:r>
              <a:rPr lang="en-GB" dirty="0"/>
              <a:t>“Actual earnings” is considered more accurate.</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rtlCol="0"/>
          <a:lstStyle/>
          <a:p>
            <a:pPr rtl="0"/>
            <a:fld id="{19B51A1E-902D-48AF-9020-955120F399B6}" type="slidenum">
              <a:rPr lang="en-GB" smtClean="0"/>
              <a:pPr rtl="0"/>
              <a:t>2</a:t>
            </a:fld>
            <a:endParaRPr lang="en-GB"/>
          </a:p>
        </p:txBody>
      </p:sp>
      <p:pic>
        <p:nvPicPr>
          <p:cNvPr id="12" name="Picture Placeholder 11">
            <a:extLst>
              <a:ext uri="{FF2B5EF4-FFF2-40B4-BE49-F238E27FC236}">
                <a16:creationId xmlns:a16="http://schemas.microsoft.com/office/drawing/2014/main" id="{F3870375-A070-EB0F-A01E-AD7BC6029FD1}"/>
              </a:ext>
            </a:extLst>
          </p:cNvPr>
          <p:cNvPicPr>
            <a:picLocks noGrp="1" noChangeAspect="1"/>
          </p:cNvPicPr>
          <p:nvPr>
            <p:ph type="pic" sz="quarter" idx="33"/>
          </p:nvPr>
        </p:nvPicPr>
        <p:blipFill rotWithShape="1">
          <a:blip r:embed="rId3"/>
          <a:srcRect l="51502" t="50000" r="18767" b="9139"/>
          <a:stretch/>
        </p:blipFill>
        <p:spPr>
          <a:xfrm>
            <a:off x="6220716" y="3024004"/>
            <a:ext cx="3726894" cy="2881496"/>
          </a:xfrm>
        </p:spPr>
      </p:pic>
      <p:pic>
        <p:nvPicPr>
          <p:cNvPr id="13" name="Picture 12">
            <a:extLst>
              <a:ext uri="{FF2B5EF4-FFF2-40B4-BE49-F238E27FC236}">
                <a16:creationId xmlns:a16="http://schemas.microsoft.com/office/drawing/2014/main" id="{5B52906E-0399-2190-9267-09EE2AFB54B2}"/>
              </a:ext>
            </a:extLst>
          </p:cNvPr>
          <p:cNvPicPr>
            <a:picLocks noChangeAspect="1"/>
          </p:cNvPicPr>
          <p:nvPr/>
        </p:nvPicPr>
        <p:blipFill>
          <a:blip r:embed="rId4"/>
          <a:stretch>
            <a:fillRect/>
          </a:stretch>
        </p:blipFill>
        <p:spPr>
          <a:xfrm>
            <a:off x="303490" y="197427"/>
            <a:ext cx="4141596" cy="2412282"/>
          </a:xfrm>
          <a:prstGeom prst="rect">
            <a:avLst/>
          </a:prstGeom>
        </p:spPr>
      </p:pic>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A3BC7E-11A1-C060-909F-4C33007962DB}"/>
              </a:ext>
            </a:extLst>
          </p:cNvPr>
          <p:cNvSpPr>
            <a:spLocks noGrp="1"/>
          </p:cNvSpPr>
          <p:nvPr>
            <p:ph type="sldNum" sz="quarter" idx="13"/>
          </p:nvPr>
        </p:nvSpPr>
        <p:spPr/>
        <p:txBody>
          <a:bodyPr/>
          <a:lstStyle/>
          <a:p>
            <a:pPr rtl="0"/>
            <a:fld id="{19B51A1E-902D-48AF-9020-955120F399B6}" type="slidenum">
              <a:rPr lang="en-GB" noProof="0" smtClean="0"/>
              <a:pPr rtl="0"/>
              <a:t>3</a:t>
            </a:fld>
            <a:endParaRPr lang="en-GB" noProof="0"/>
          </a:p>
        </p:txBody>
      </p:sp>
      <p:sp>
        <p:nvSpPr>
          <p:cNvPr id="11" name="TextBox 10">
            <a:extLst>
              <a:ext uri="{FF2B5EF4-FFF2-40B4-BE49-F238E27FC236}">
                <a16:creationId xmlns:a16="http://schemas.microsoft.com/office/drawing/2014/main" id="{030D1E31-D785-FA1D-6479-D2DFF23233E3}"/>
              </a:ext>
            </a:extLst>
          </p:cNvPr>
          <p:cNvSpPr txBox="1"/>
          <p:nvPr/>
        </p:nvSpPr>
        <p:spPr>
          <a:xfrm>
            <a:off x="5080000" y="299170"/>
            <a:ext cx="4276666" cy="2031325"/>
          </a:xfrm>
          <a:prstGeom prst="rect">
            <a:avLst/>
          </a:prstGeom>
          <a:solidFill>
            <a:schemeClr val="accent2">
              <a:lumMod val="20000"/>
              <a:lumOff val="80000"/>
            </a:schemeClr>
          </a:solidFill>
        </p:spPr>
        <p:txBody>
          <a:bodyPr wrap="square" rtlCol="0">
            <a:spAutoFit/>
          </a:bodyPr>
          <a:lstStyle/>
          <a:p>
            <a:r>
              <a:rPr lang="en-GB" dirty="0" err="1"/>
              <a:t>Ll</a:t>
            </a:r>
            <a:r>
              <a:rPr lang="en-GB" dirty="0"/>
              <a:t> is lower limit of the 95% Wald confidence interval</a:t>
            </a:r>
          </a:p>
          <a:p>
            <a:endParaRPr lang="en-GB" dirty="0"/>
          </a:p>
          <a:p>
            <a:r>
              <a:rPr lang="en-GB" dirty="0" err="1"/>
              <a:t>Ul</a:t>
            </a:r>
            <a:r>
              <a:rPr lang="en-GB" dirty="0"/>
              <a:t> is the upper limit of the 95% Wald confidence interval</a:t>
            </a:r>
          </a:p>
          <a:p>
            <a:endParaRPr lang="en-GB" dirty="0"/>
          </a:p>
          <a:p>
            <a:r>
              <a:rPr lang="en-GB" dirty="0"/>
              <a:t>The pay is per person per month</a:t>
            </a:r>
          </a:p>
        </p:txBody>
      </p:sp>
      <p:sp>
        <p:nvSpPr>
          <p:cNvPr id="604" name="TextBox 603">
            <a:extLst>
              <a:ext uri="{FF2B5EF4-FFF2-40B4-BE49-F238E27FC236}">
                <a16:creationId xmlns:a16="http://schemas.microsoft.com/office/drawing/2014/main" id="{896F80E3-5BB1-D904-DA02-AFBFF23DF666}"/>
              </a:ext>
            </a:extLst>
          </p:cNvPr>
          <p:cNvSpPr txBox="1"/>
          <p:nvPr/>
        </p:nvSpPr>
        <p:spPr>
          <a:xfrm>
            <a:off x="4084428" y="3063183"/>
            <a:ext cx="5672347" cy="3847207"/>
          </a:xfrm>
          <a:prstGeom prst="rect">
            <a:avLst/>
          </a:prstGeom>
          <a:noFill/>
        </p:spPr>
        <p:txBody>
          <a:bodyPr wrap="square">
            <a:spAutoFit/>
          </a:bodyPr>
          <a:lstStyle/>
          <a:p>
            <a:r>
              <a:rPr lang="en-GB" sz="1200" dirty="0">
                <a:latin typeface="Courier New" panose="02070309020205020404" pitchFamily="49" charset="0"/>
              </a:rPr>
              <a:t>collapse (mean) </a:t>
            </a:r>
            <a:r>
              <a:rPr lang="en-GB" sz="1200" dirty="0" err="1">
                <a:latin typeface="Courier New" panose="02070309020205020404" pitchFamily="49" charset="0"/>
              </a:rPr>
              <a:t>meanearnmjincusd</a:t>
            </a:r>
            <a:r>
              <a:rPr lang="en-GB" sz="1200" dirty="0">
                <a:latin typeface="Courier New" panose="02070309020205020404" pitchFamily="49" charset="0"/>
              </a:rPr>
              <a:t> = EARN_LSTMNTH_TOT_D_INCFW_USD (median) </a:t>
            </a:r>
            <a:r>
              <a:rPr lang="en-GB" sz="1200" dirty="0" err="1">
                <a:latin typeface="Courier New" panose="02070309020205020404" pitchFamily="49" charset="0"/>
              </a:rPr>
              <a:t>medianearnmjincusd</a:t>
            </a:r>
            <a:r>
              <a:rPr lang="en-GB" sz="1200" dirty="0">
                <a:latin typeface="Courier New" panose="02070309020205020404" pitchFamily="49" charset="0"/>
              </a:rPr>
              <a:t> = EARN_LSTMNTH_TOT_D_INCFW_USD (</a:t>
            </a:r>
            <a:r>
              <a:rPr lang="en-GB" sz="1200" dirty="0" err="1">
                <a:latin typeface="Courier New" panose="02070309020205020404" pitchFamily="49" charset="0"/>
              </a:rPr>
              <a:t>semean</a:t>
            </a:r>
            <a:r>
              <a:rPr lang="en-GB" sz="1200" dirty="0">
                <a:latin typeface="Courier New" panose="02070309020205020404" pitchFamily="49" charset="0"/>
              </a:rPr>
              <a:t>) </a:t>
            </a:r>
            <a:r>
              <a:rPr lang="en-GB" sz="1200" dirty="0" err="1">
                <a:latin typeface="Courier New" panose="02070309020205020404" pitchFamily="49" charset="0"/>
              </a:rPr>
              <a:t>semeanearnmjincusd</a:t>
            </a:r>
            <a:r>
              <a:rPr lang="en-GB" sz="1200" dirty="0">
                <a:latin typeface="Courier New" panose="02070309020205020404" pitchFamily="49" charset="0"/>
              </a:rPr>
              <a:t> = EARN_LSTMNTH_TOT_D_INCFW_USD [</a:t>
            </a:r>
            <a:r>
              <a:rPr lang="en-GB" sz="1200" dirty="0" err="1">
                <a:latin typeface="Courier New" panose="02070309020205020404" pitchFamily="49" charset="0"/>
              </a:rPr>
              <a:t>aweight</a:t>
            </a:r>
            <a:r>
              <a:rPr lang="en-GB" sz="1200" dirty="0">
                <a:latin typeface="Courier New" panose="02070309020205020404" pitchFamily="49" charset="0"/>
              </a:rPr>
              <a:t> = WEIGHT_FINAL], by(female wave)</a:t>
            </a:r>
          </a:p>
          <a:p>
            <a:r>
              <a:rPr lang="en-GB" sz="1200" dirty="0">
                <a:latin typeface="Courier New" panose="02070309020205020404" pitchFamily="49" charset="0"/>
              </a:rPr>
              <a:t>lab var female "Gender of Respondent"</a:t>
            </a:r>
          </a:p>
          <a:p>
            <a:r>
              <a:rPr lang="en-GB" sz="1200" dirty="0">
                <a:latin typeface="Courier New" panose="02070309020205020404" pitchFamily="49" charset="0"/>
              </a:rPr>
              <a:t>lab def female 0 "Male" 1 "Female", modify</a:t>
            </a:r>
          </a:p>
          <a:p>
            <a:r>
              <a:rPr lang="en-GB" sz="1200" dirty="0">
                <a:latin typeface="Courier New" panose="02070309020205020404" pitchFamily="49" charset="0"/>
              </a:rPr>
              <a:t>lab var female </a:t>
            </a:r>
            <a:r>
              <a:rPr lang="en-GB" sz="1200" dirty="0" err="1">
                <a:latin typeface="Courier New" panose="02070309020205020404" pitchFamily="49" charset="0"/>
              </a:rPr>
              <a:t>female</a:t>
            </a:r>
            <a:endParaRPr lang="en-GB" sz="1200" dirty="0">
              <a:latin typeface="Courier New" panose="02070309020205020404" pitchFamily="49" charset="0"/>
            </a:endParaRPr>
          </a:p>
          <a:p>
            <a:r>
              <a:rPr lang="en-GB" sz="1200" dirty="0">
                <a:latin typeface="Courier New" panose="02070309020205020404" pitchFamily="49" charset="0"/>
              </a:rPr>
              <a:t>list</a:t>
            </a:r>
          </a:p>
          <a:p>
            <a:r>
              <a:rPr lang="en-GB" sz="1200" dirty="0">
                <a:latin typeface="Courier New" panose="02070309020205020404" pitchFamily="49" charset="0"/>
              </a:rPr>
              <a:t>gen </a:t>
            </a:r>
            <a:r>
              <a:rPr lang="en-GB" sz="1200" dirty="0" err="1">
                <a:latin typeface="Courier New" panose="02070309020205020404" pitchFamily="49" charset="0"/>
              </a:rPr>
              <a:t>ll</a:t>
            </a:r>
            <a:r>
              <a:rPr lang="en-GB" sz="1200" dirty="0">
                <a:latin typeface="Courier New" panose="02070309020205020404" pitchFamily="49" charset="0"/>
              </a:rPr>
              <a:t>=meanearnmjincusd-1.96*</a:t>
            </a:r>
            <a:r>
              <a:rPr lang="en-GB" sz="1200" dirty="0" err="1">
                <a:latin typeface="Courier New" panose="02070309020205020404" pitchFamily="49" charset="0"/>
              </a:rPr>
              <a:t>semeanearnmjincusd</a:t>
            </a:r>
            <a:endParaRPr lang="en-GB" sz="1200" dirty="0">
              <a:latin typeface="Courier New" panose="02070309020205020404" pitchFamily="49" charset="0"/>
            </a:endParaRPr>
          </a:p>
          <a:p>
            <a:r>
              <a:rPr lang="en-GB" sz="1200" dirty="0">
                <a:latin typeface="Courier New" panose="02070309020205020404" pitchFamily="49" charset="0"/>
              </a:rPr>
              <a:t>gen </a:t>
            </a:r>
            <a:r>
              <a:rPr lang="en-GB" sz="1200" dirty="0" err="1">
                <a:latin typeface="Courier New" panose="02070309020205020404" pitchFamily="49" charset="0"/>
              </a:rPr>
              <a:t>ul</a:t>
            </a:r>
            <a:r>
              <a:rPr lang="en-GB" sz="1200" dirty="0">
                <a:latin typeface="Courier New" panose="02070309020205020404" pitchFamily="49" charset="0"/>
              </a:rPr>
              <a:t>=meanearnmjincusd+1.96*</a:t>
            </a:r>
            <a:r>
              <a:rPr lang="en-GB" sz="1200" dirty="0" err="1">
                <a:latin typeface="Courier New" panose="02070309020205020404" pitchFamily="49" charset="0"/>
              </a:rPr>
              <a:t>semeanearnmjincusd</a:t>
            </a:r>
            <a:endParaRPr lang="en-GB" sz="1200" dirty="0">
              <a:latin typeface="Courier New" panose="02070309020205020404" pitchFamily="49" charset="0"/>
            </a:endParaRPr>
          </a:p>
          <a:p>
            <a:r>
              <a:rPr lang="en-GB" sz="1200" dirty="0">
                <a:latin typeface="Courier New" panose="02070309020205020404" pitchFamily="49" charset="0"/>
              </a:rPr>
              <a:t>gen </a:t>
            </a:r>
            <a:r>
              <a:rPr lang="en-GB" sz="1200" dirty="0" err="1">
                <a:latin typeface="Courier New" panose="02070309020205020404" pitchFamily="49" charset="0"/>
              </a:rPr>
              <a:t>llmed</a:t>
            </a:r>
            <a:r>
              <a:rPr lang="en-GB" sz="1200" dirty="0">
                <a:latin typeface="Courier New" panose="02070309020205020404" pitchFamily="49" charset="0"/>
              </a:rPr>
              <a:t>=medianearnmjincusd-1.96*</a:t>
            </a:r>
            <a:r>
              <a:rPr lang="en-GB" sz="1200" dirty="0" err="1">
                <a:latin typeface="Courier New" panose="02070309020205020404" pitchFamily="49" charset="0"/>
              </a:rPr>
              <a:t>semeanearnmjincusd</a:t>
            </a:r>
            <a:endParaRPr lang="en-GB" sz="1200" dirty="0">
              <a:latin typeface="Courier New" panose="02070309020205020404" pitchFamily="49" charset="0"/>
            </a:endParaRPr>
          </a:p>
          <a:p>
            <a:r>
              <a:rPr lang="en-GB" sz="1200" dirty="0">
                <a:latin typeface="Courier New" panose="02070309020205020404" pitchFamily="49" charset="0"/>
              </a:rPr>
              <a:t>gen </a:t>
            </a:r>
            <a:r>
              <a:rPr lang="en-GB" sz="1200" dirty="0" err="1">
                <a:latin typeface="Courier New" panose="02070309020205020404" pitchFamily="49" charset="0"/>
              </a:rPr>
              <a:t>ulmed</a:t>
            </a:r>
            <a:r>
              <a:rPr lang="en-GB" sz="1200" dirty="0">
                <a:latin typeface="Courier New" panose="02070309020205020404" pitchFamily="49" charset="0"/>
              </a:rPr>
              <a:t>=medianearnmjincusd+1.96*</a:t>
            </a:r>
            <a:r>
              <a:rPr lang="en-GB" sz="1200" dirty="0" err="1">
                <a:latin typeface="Courier New" panose="02070309020205020404" pitchFamily="49" charset="0"/>
              </a:rPr>
              <a:t>semeanearnmjincusd</a:t>
            </a:r>
            <a:endParaRPr lang="en-GB" sz="1200" dirty="0">
              <a:latin typeface="Courier New" panose="02070309020205020404" pitchFamily="49" charset="0"/>
            </a:endParaRPr>
          </a:p>
          <a:p>
            <a:r>
              <a:rPr lang="en-GB" sz="1200" dirty="0">
                <a:latin typeface="Courier New" panose="02070309020205020404" pitchFamily="49" charset="0"/>
              </a:rPr>
              <a:t>graph bar </a:t>
            </a:r>
            <a:r>
              <a:rPr lang="en-GB" sz="1200" dirty="0" err="1">
                <a:latin typeface="Courier New" panose="02070309020205020404" pitchFamily="49" charset="0"/>
              </a:rPr>
              <a:t>meanearnmjincusd</a:t>
            </a:r>
            <a:r>
              <a:rPr lang="en-GB" sz="1200" dirty="0">
                <a:latin typeface="Courier New" panose="02070309020205020404" pitchFamily="49" charset="0"/>
              </a:rPr>
              <a:t> female, by(wave female)</a:t>
            </a:r>
          </a:p>
          <a:p>
            <a:endParaRPr lang="en-GB" sz="1200" b="1" dirty="0">
              <a:latin typeface="Courier New" panose="02070309020205020404" pitchFamily="49" charset="0"/>
            </a:endParaRPr>
          </a:p>
          <a:p>
            <a:r>
              <a:rPr lang="en-GB" sz="1200" dirty="0">
                <a:latin typeface="Courier New" panose="02070309020205020404" pitchFamily="49" charset="0"/>
              </a:rPr>
              <a:t>graph </a:t>
            </a:r>
            <a:r>
              <a:rPr lang="en-GB" sz="1200" dirty="0" err="1">
                <a:latin typeface="Courier New" panose="02070309020205020404" pitchFamily="49" charset="0"/>
              </a:rPr>
              <a:t>twoway</a:t>
            </a:r>
            <a:r>
              <a:rPr lang="en-GB" sz="1200" dirty="0">
                <a:latin typeface="Courier New" panose="02070309020205020404" pitchFamily="49" charset="0"/>
              </a:rPr>
              <a:t>  (bar </a:t>
            </a:r>
            <a:r>
              <a:rPr lang="en-GB" sz="1200" dirty="0" err="1">
                <a:latin typeface="Courier New" panose="02070309020205020404" pitchFamily="49" charset="0"/>
              </a:rPr>
              <a:t>meanearnmjincusd</a:t>
            </a:r>
            <a:r>
              <a:rPr lang="en-GB" sz="1200" dirty="0">
                <a:latin typeface="Courier New" panose="02070309020205020404" pitchFamily="49" charset="0"/>
              </a:rPr>
              <a:t> female , by(female wave ))  </a:t>
            </a:r>
            <a:r>
              <a:rPr lang="en-GB" sz="1600" b="1" u="sng" dirty="0">
                <a:latin typeface="Courier New" panose="02070309020205020404" pitchFamily="49" charset="0"/>
              </a:rPr>
              <a:t>(</a:t>
            </a:r>
            <a:r>
              <a:rPr lang="en-GB" sz="1600" b="1" u="sng" dirty="0" err="1">
                <a:latin typeface="Courier New" panose="02070309020205020404" pitchFamily="49" charset="0"/>
              </a:rPr>
              <a:t>rcap</a:t>
            </a:r>
            <a:r>
              <a:rPr lang="en-GB" sz="1600" b="1" u="sng" dirty="0">
                <a:latin typeface="Courier New" panose="02070309020205020404" pitchFamily="49" charset="0"/>
              </a:rPr>
              <a:t> </a:t>
            </a:r>
            <a:r>
              <a:rPr lang="en-GB" sz="1600" b="1" u="sng" dirty="0" err="1">
                <a:latin typeface="Courier New" panose="02070309020205020404" pitchFamily="49" charset="0"/>
              </a:rPr>
              <a:t>ul</a:t>
            </a:r>
            <a:r>
              <a:rPr lang="en-GB" sz="1600" b="1" u="sng" dirty="0">
                <a:latin typeface="Courier New" panose="02070309020205020404" pitchFamily="49" charset="0"/>
              </a:rPr>
              <a:t> </a:t>
            </a:r>
            <a:r>
              <a:rPr lang="en-GB" sz="1600" b="1" u="sng" dirty="0" err="1">
                <a:latin typeface="Courier New" panose="02070309020205020404" pitchFamily="49" charset="0"/>
              </a:rPr>
              <a:t>ll</a:t>
            </a:r>
            <a:r>
              <a:rPr lang="en-GB" sz="1600" b="1" u="sng" dirty="0">
                <a:latin typeface="Courier New" panose="02070309020205020404" pitchFamily="49" charset="0"/>
              </a:rPr>
              <a:t> female, by(female wave )) </a:t>
            </a:r>
            <a:endParaRPr lang="en-GB" sz="1200" b="1" u="sng" dirty="0">
              <a:latin typeface="Courier New" panose="02070309020205020404" pitchFamily="49" charset="0"/>
            </a:endParaRPr>
          </a:p>
          <a:p>
            <a:r>
              <a:rPr lang="en-GB" sz="1200" dirty="0">
                <a:latin typeface="Courier New" panose="02070309020205020404" pitchFamily="49" charset="0"/>
              </a:rPr>
              <a:t>*Here we can also use the pay </a:t>
            </a:r>
            <a:r>
              <a:rPr lang="en-GB" sz="1200" b="1" u="sng" dirty="0">
                <a:latin typeface="Courier New" panose="02070309020205020404" pitchFamily="49" charset="0"/>
              </a:rPr>
              <a:t>median</a:t>
            </a:r>
            <a:r>
              <a:rPr lang="en-GB" sz="1200" dirty="0">
                <a:latin typeface="Courier New" panose="02070309020205020404" pitchFamily="49" charset="0"/>
              </a:rPr>
              <a:t>*</a:t>
            </a:r>
          </a:p>
          <a:p>
            <a:r>
              <a:rPr lang="en-GB" sz="1200" dirty="0">
                <a:latin typeface="Courier New" panose="02070309020205020404" pitchFamily="49" charset="0"/>
              </a:rPr>
              <a:t>graph export "results\comparemeanearnsBysexInwave.wmf", replace</a:t>
            </a:r>
          </a:p>
        </p:txBody>
      </p:sp>
      <p:sp>
        <p:nvSpPr>
          <p:cNvPr id="606" name="TextBox 605">
            <a:extLst>
              <a:ext uri="{FF2B5EF4-FFF2-40B4-BE49-F238E27FC236}">
                <a16:creationId xmlns:a16="http://schemas.microsoft.com/office/drawing/2014/main" id="{F5BFC4B9-2FBE-6058-3291-9AB79562AB54}"/>
              </a:ext>
            </a:extLst>
          </p:cNvPr>
          <p:cNvSpPr txBox="1"/>
          <p:nvPr/>
        </p:nvSpPr>
        <p:spPr>
          <a:xfrm>
            <a:off x="292820" y="5458093"/>
            <a:ext cx="5672347" cy="1323439"/>
          </a:xfrm>
          <a:prstGeom prst="rect">
            <a:avLst/>
          </a:prstGeom>
          <a:noFill/>
        </p:spPr>
        <p:txBody>
          <a:bodyPr wrap="square">
            <a:spAutoFit/>
          </a:bodyPr>
          <a:lstStyle/>
          <a:p>
            <a:endParaRPr lang="en-GB" sz="1600" dirty="0"/>
          </a:p>
          <a:p>
            <a:r>
              <a:rPr lang="en-GB" sz="1600" dirty="0"/>
              <a:t>The first panel is the Males</a:t>
            </a:r>
          </a:p>
          <a:p>
            <a:r>
              <a:rPr lang="en-GB" sz="1600" dirty="0"/>
              <a:t>The second panel is the Females</a:t>
            </a:r>
          </a:p>
          <a:p>
            <a:r>
              <a:rPr lang="en-GB" sz="1600" dirty="0"/>
              <a:t>We have waves 1 and 2 in Uganda</a:t>
            </a:r>
          </a:p>
          <a:p>
            <a:r>
              <a:rPr lang="en-GB" sz="1600" dirty="0"/>
              <a:t>At right, Peru has just one wave.</a:t>
            </a:r>
            <a:endParaRPr lang="en-GB" dirty="0"/>
          </a:p>
        </p:txBody>
      </p:sp>
      <p:grpSp>
        <p:nvGrpSpPr>
          <p:cNvPr id="2" name="Group 5">
            <a:extLst>
              <a:ext uri="{FF2B5EF4-FFF2-40B4-BE49-F238E27FC236}">
                <a16:creationId xmlns:a16="http://schemas.microsoft.com/office/drawing/2014/main" id="{F7557B31-5F1E-F0DC-5824-14356293E04F}"/>
              </a:ext>
            </a:extLst>
          </p:cNvPr>
          <p:cNvGrpSpPr>
            <a:grpSpLocks noChangeAspect="1"/>
          </p:cNvGrpSpPr>
          <p:nvPr/>
        </p:nvGrpSpPr>
        <p:grpSpPr bwMode="auto">
          <a:xfrm>
            <a:off x="155576" y="174626"/>
            <a:ext cx="9717087" cy="5832475"/>
            <a:chOff x="98" y="110"/>
            <a:chExt cx="6121" cy="3674"/>
          </a:xfrm>
        </p:grpSpPr>
        <p:sp>
          <p:nvSpPr>
            <p:cNvPr id="3" name="AutoShape 4">
              <a:extLst>
                <a:ext uri="{FF2B5EF4-FFF2-40B4-BE49-F238E27FC236}">
                  <a16:creationId xmlns:a16="http://schemas.microsoft.com/office/drawing/2014/main" id="{0856AB66-8BB2-648F-FE94-93B5AE1DEEA8}"/>
                </a:ext>
              </a:extLst>
            </p:cNvPr>
            <p:cNvSpPr>
              <a:spLocks noChangeAspect="1" noChangeArrowheads="1" noTextEdit="1"/>
            </p:cNvSpPr>
            <p:nvPr/>
          </p:nvSpPr>
          <p:spPr bwMode="auto">
            <a:xfrm>
              <a:off x="101" y="113"/>
              <a:ext cx="6115" cy="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nvGrpSpPr>
            <p:cNvPr id="4" name="Group 206">
              <a:extLst>
                <a:ext uri="{FF2B5EF4-FFF2-40B4-BE49-F238E27FC236}">
                  <a16:creationId xmlns:a16="http://schemas.microsoft.com/office/drawing/2014/main" id="{9513BFB0-2A61-9498-BB91-EC0B5D4B4BC5}"/>
                </a:ext>
              </a:extLst>
            </p:cNvPr>
            <p:cNvGrpSpPr>
              <a:grpSpLocks/>
            </p:cNvGrpSpPr>
            <p:nvPr/>
          </p:nvGrpSpPr>
          <p:grpSpPr bwMode="auto">
            <a:xfrm>
              <a:off x="98" y="110"/>
              <a:ext cx="6121" cy="3674"/>
              <a:chOff x="98" y="110"/>
              <a:chExt cx="6121" cy="3674"/>
            </a:xfrm>
          </p:grpSpPr>
          <p:sp>
            <p:nvSpPr>
              <p:cNvPr id="939" name="Rectangle 6">
                <a:extLst>
                  <a:ext uri="{FF2B5EF4-FFF2-40B4-BE49-F238E27FC236}">
                    <a16:creationId xmlns:a16="http://schemas.microsoft.com/office/drawing/2014/main" id="{5D0D5A3E-E146-AB18-776B-DE663B8BF8A1}"/>
                  </a:ext>
                </a:extLst>
              </p:cNvPr>
              <p:cNvSpPr>
                <a:spLocks noChangeArrowheads="1"/>
              </p:cNvSpPr>
              <p:nvPr/>
            </p:nvSpPr>
            <p:spPr bwMode="auto">
              <a:xfrm>
                <a:off x="98" y="110"/>
                <a:ext cx="6121" cy="36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0" name="Rectangle 7">
                <a:extLst>
                  <a:ext uri="{FF2B5EF4-FFF2-40B4-BE49-F238E27FC236}">
                    <a16:creationId xmlns:a16="http://schemas.microsoft.com/office/drawing/2014/main" id="{A161EA78-E19C-1A1B-2ACD-91DA084B0860}"/>
                  </a:ext>
                </a:extLst>
              </p:cNvPr>
              <p:cNvSpPr>
                <a:spLocks noChangeArrowheads="1"/>
              </p:cNvSpPr>
              <p:nvPr/>
            </p:nvSpPr>
            <p:spPr bwMode="auto">
              <a:xfrm>
                <a:off x="101" y="113"/>
                <a:ext cx="6112" cy="3665"/>
              </a:xfrm>
              <a:prstGeom prst="rect">
                <a:avLst/>
              </a:prstGeom>
              <a:solidFill>
                <a:srgbClr val="FFFFFF"/>
              </a:solidFill>
              <a:ln w="127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941" name="Rectangle 8">
                <a:extLst>
                  <a:ext uri="{FF2B5EF4-FFF2-40B4-BE49-F238E27FC236}">
                    <a16:creationId xmlns:a16="http://schemas.microsoft.com/office/drawing/2014/main" id="{2BC53767-8FA6-8F0A-9081-6CD893A33BDC}"/>
                  </a:ext>
                </a:extLst>
              </p:cNvPr>
              <p:cNvSpPr>
                <a:spLocks noChangeArrowheads="1"/>
              </p:cNvSpPr>
              <p:nvPr/>
            </p:nvSpPr>
            <p:spPr bwMode="auto">
              <a:xfrm>
                <a:off x="647" y="434"/>
                <a:ext cx="443" cy="1239"/>
              </a:xfrm>
              <a:prstGeom prst="rect">
                <a:avLst/>
              </a:prstGeom>
              <a:solidFill>
                <a:srgbClr val="FFFFFF"/>
              </a:solidFill>
              <a:ln w="7938">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942" name="Line 9">
                <a:extLst>
                  <a:ext uri="{FF2B5EF4-FFF2-40B4-BE49-F238E27FC236}">
                    <a16:creationId xmlns:a16="http://schemas.microsoft.com/office/drawing/2014/main" id="{FD9FB9AD-016C-F3DC-27B9-86807499B6C4}"/>
                  </a:ext>
                </a:extLst>
              </p:cNvPr>
              <p:cNvSpPr>
                <a:spLocks noChangeShapeType="1"/>
              </p:cNvSpPr>
              <p:nvPr/>
            </p:nvSpPr>
            <p:spPr bwMode="auto">
              <a:xfrm>
                <a:off x="647" y="161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43" name="Line 10">
                <a:extLst>
                  <a:ext uri="{FF2B5EF4-FFF2-40B4-BE49-F238E27FC236}">
                    <a16:creationId xmlns:a16="http://schemas.microsoft.com/office/drawing/2014/main" id="{3C6B3A15-C50F-2A33-685B-01CA4585623A}"/>
                  </a:ext>
                </a:extLst>
              </p:cNvPr>
              <p:cNvSpPr>
                <a:spLocks noChangeShapeType="1"/>
              </p:cNvSpPr>
              <p:nvPr/>
            </p:nvSpPr>
            <p:spPr bwMode="auto">
              <a:xfrm>
                <a:off x="756" y="161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44" name="Line 11">
                <a:extLst>
                  <a:ext uri="{FF2B5EF4-FFF2-40B4-BE49-F238E27FC236}">
                    <a16:creationId xmlns:a16="http://schemas.microsoft.com/office/drawing/2014/main" id="{5B2E2D93-5450-5EB4-597D-998CB74A6ABA}"/>
                  </a:ext>
                </a:extLst>
              </p:cNvPr>
              <p:cNvSpPr>
                <a:spLocks noChangeShapeType="1"/>
              </p:cNvSpPr>
              <p:nvPr/>
            </p:nvSpPr>
            <p:spPr bwMode="auto">
              <a:xfrm>
                <a:off x="867" y="161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45" name="Line 12">
                <a:extLst>
                  <a:ext uri="{FF2B5EF4-FFF2-40B4-BE49-F238E27FC236}">
                    <a16:creationId xmlns:a16="http://schemas.microsoft.com/office/drawing/2014/main" id="{84822822-00CA-8AED-BBC3-B4AACFDBBA04}"/>
                  </a:ext>
                </a:extLst>
              </p:cNvPr>
              <p:cNvSpPr>
                <a:spLocks noChangeShapeType="1"/>
              </p:cNvSpPr>
              <p:nvPr/>
            </p:nvSpPr>
            <p:spPr bwMode="auto">
              <a:xfrm>
                <a:off x="976" y="161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46" name="Line 13">
                <a:extLst>
                  <a:ext uri="{FF2B5EF4-FFF2-40B4-BE49-F238E27FC236}">
                    <a16:creationId xmlns:a16="http://schemas.microsoft.com/office/drawing/2014/main" id="{68C3F21E-7023-81ED-84D5-CC8BA1DB9B33}"/>
                  </a:ext>
                </a:extLst>
              </p:cNvPr>
              <p:cNvSpPr>
                <a:spLocks noChangeShapeType="1"/>
              </p:cNvSpPr>
              <p:nvPr/>
            </p:nvSpPr>
            <p:spPr bwMode="auto">
              <a:xfrm>
                <a:off x="1088" y="1610"/>
                <a:ext cx="2"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47" name="Line 14">
                <a:extLst>
                  <a:ext uri="{FF2B5EF4-FFF2-40B4-BE49-F238E27FC236}">
                    <a16:creationId xmlns:a16="http://schemas.microsoft.com/office/drawing/2014/main" id="{4BAFDDDC-480C-FDE1-39D2-A0E44E18E613}"/>
                  </a:ext>
                </a:extLst>
              </p:cNvPr>
              <p:cNvSpPr>
                <a:spLocks noChangeShapeType="1"/>
              </p:cNvSpPr>
              <p:nvPr/>
            </p:nvSpPr>
            <p:spPr bwMode="auto">
              <a:xfrm>
                <a:off x="647" y="126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48" name="Line 15">
                <a:extLst>
                  <a:ext uri="{FF2B5EF4-FFF2-40B4-BE49-F238E27FC236}">
                    <a16:creationId xmlns:a16="http://schemas.microsoft.com/office/drawing/2014/main" id="{545C82FC-0019-ED06-EAAC-B7A9C056A349}"/>
                  </a:ext>
                </a:extLst>
              </p:cNvPr>
              <p:cNvSpPr>
                <a:spLocks noChangeShapeType="1"/>
              </p:cNvSpPr>
              <p:nvPr/>
            </p:nvSpPr>
            <p:spPr bwMode="auto">
              <a:xfrm>
                <a:off x="756" y="126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49" name="Line 16">
                <a:extLst>
                  <a:ext uri="{FF2B5EF4-FFF2-40B4-BE49-F238E27FC236}">
                    <a16:creationId xmlns:a16="http://schemas.microsoft.com/office/drawing/2014/main" id="{BCBAB359-238D-CB36-B0B2-B8BAD7C716ED}"/>
                  </a:ext>
                </a:extLst>
              </p:cNvPr>
              <p:cNvSpPr>
                <a:spLocks noChangeShapeType="1"/>
              </p:cNvSpPr>
              <p:nvPr/>
            </p:nvSpPr>
            <p:spPr bwMode="auto">
              <a:xfrm>
                <a:off x="867" y="126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0" name="Line 17">
                <a:extLst>
                  <a:ext uri="{FF2B5EF4-FFF2-40B4-BE49-F238E27FC236}">
                    <a16:creationId xmlns:a16="http://schemas.microsoft.com/office/drawing/2014/main" id="{66FCE58B-4ACE-08A8-E1EA-79E3AE9523AE}"/>
                  </a:ext>
                </a:extLst>
              </p:cNvPr>
              <p:cNvSpPr>
                <a:spLocks noChangeShapeType="1"/>
              </p:cNvSpPr>
              <p:nvPr/>
            </p:nvSpPr>
            <p:spPr bwMode="auto">
              <a:xfrm>
                <a:off x="976" y="126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1" name="Line 18">
                <a:extLst>
                  <a:ext uri="{FF2B5EF4-FFF2-40B4-BE49-F238E27FC236}">
                    <a16:creationId xmlns:a16="http://schemas.microsoft.com/office/drawing/2014/main" id="{B65E821E-251D-7F4F-0BF1-860C5835BF33}"/>
                  </a:ext>
                </a:extLst>
              </p:cNvPr>
              <p:cNvSpPr>
                <a:spLocks noChangeShapeType="1"/>
              </p:cNvSpPr>
              <p:nvPr/>
            </p:nvSpPr>
            <p:spPr bwMode="auto">
              <a:xfrm>
                <a:off x="1088" y="1265"/>
                <a:ext cx="2"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2" name="Line 19">
                <a:extLst>
                  <a:ext uri="{FF2B5EF4-FFF2-40B4-BE49-F238E27FC236}">
                    <a16:creationId xmlns:a16="http://schemas.microsoft.com/office/drawing/2014/main" id="{5844745E-093A-7901-B72B-69368B43B4C6}"/>
                  </a:ext>
                </a:extLst>
              </p:cNvPr>
              <p:cNvSpPr>
                <a:spLocks noChangeShapeType="1"/>
              </p:cNvSpPr>
              <p:nvPr/>
            </p:nvSpPr>
            <p:spPr bwMode="auto">
              <a:xfrm>
                <a:off x="647" y="917"/>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3" name="Line 20">
                <a:extLst>
                  <a:ext uri="{FF2B5EF4-FFF2-40B4-BE49-F238E27FC236}">
                    <a16:creationId xmlns:a16="http://schemas.microsoft.com/office/drawing/2014/main" id="{C7FF7F76-EF5A-9561-FDC4-D2CE1C7F3038}"/>
                  </a:ext>
                </a:extLst>
              </p:cNvPr>
              <p:cNvSpPr>
                <a:spLocks noChangeShapeType="1"/>
              </p:cNvSpPr>
              <p:nvPr/>
            </p:nvSpPr>
            <p:spPr bwMode="auto">
              <a:xfrm>
                <a:off x="756" y="917"/>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4" name="Line 21">
                <a:extLst>
                  <a:ext uri="{FF2B5EF4-FFF2-40B4-BE49-F238E27FC236}">
                    <a16:creationId xmlns:a16="http://schemas.microsoft.com/office/drawing/2014/main" id="{79C890B3-105A-F95D-E6C4-E5ADB1F86478}"/>
                  </a:ext>
                </a:extLst>
              </p:cNvPr>
              <p:cNvSpPr>
                <a:spLocks noChangeShapeType="1"/>
              </p:cNvSpPr>
              <p:nvPr/>
            </p:nvSpPr>
            <p:spPr bwMode="auto">
              <a:xfrm>
                <a:off x="867" y="917"/>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5" name="Line 22">
                <a:extLst>
                  <a:ext uri="{FF2B5EF4-FFF2-40B4-BE49-F238E27FC236}">
                    <a16:creationId xmlns:a16="http://schemas.microsoft.com/office/drawing/2014/main" id="{5C3DEFF9-9EFC-8297-A98E-5B6D2BF613BE}"/>
                  </a:ext>
                </a:extLst>
              </p:cNvPr>
              <p:cNvSpPr>
                <a:spLocks noChangeShapeType="1"/>
              </p:cNvSpPr>
              <p:nvPr/>
            </p:nvSpPr>
            <p:spPr bwMode="auto">
              <a:xfrm>
                <a:off x="976" y="917"/>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6" name="Line 23">
                <a:extLst>
                  <a:ext uri="{FF2B5EF4-FFF2-40B4-BE49-F238E27FC236}">
                    <a16:creationId xmlns:a16="http://schemas.microsoft.com/office/drawing/2014/main" id="{B15002C8-FA20-C039-E941-4D704251E55A}"/>
                  </a:ext>
                </a:extLst>
              </p:cNvPr>
              <p:cNvSpPr>
                <a:spLocks noChangeShapeType="1"/>
              </p:cNvSpPr>
              <p:nvPr/>
            </p:nvSpPr>
            <p:spPr bwMode="auto">
              <a:xfrm>
                <a:off x="1088" y="917"/>
                <a:ext cx="2"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7" name="Line 24">
                <a:extLst>
                  <a:ext uri="{FF2B5EF4-FFF2-40B4-BE49-F238E27FC236}">
                    <a16:creationId xmlns:a16="http://schemas.microsoft.com/office/drawing/2014/main" id="{80B82718-9734-FE33-40D9-B094770753D4}"/>
                  </a:ext>
                </a:extLst>
              </p:cNvPr>
              <p:cNvSpPr>
                <a:spLocks noChangeShapeType="1"/>
              </p:cNvSpPr>
              <p:nvPr/>
            </p:nvSpPr>
            <p:spPr bwMode="auto">
              <a:xfrm>
                <a:off x="647" y="572"/>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8" name="Line 25">
                <a:extLst>
                  <a:ext uri="{FF2B5EF4-FFF2-40B4-BE49-F238E27FC236}">
                    <a16:creationId xmlns:a16="http://schemas.microsoft.com/office/drawing/2014/main" id="{8A568BCC-447A-BACB-D05D-DF1638FEB69D}"/>
                  </a:ext>
                </a:extLst>
              </p:cNvPr>
              <p:cNvSpPr>
                <a:spLocks noChangeShapeType="1"/>
              </p:cNvSpPr>
              <p:nvPr/>
            </p:nvSpPr>
            <p:spPr bwMode="auto">
              <a:xfrm>
                <a:off x="756" y="572"/>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9" name="Line 26">
                <a:extLst>
                  <a:ext uri="{FF2B5EF4-FFF2-40B4-BE49-F238E27FC236}">
                    <a16:creationId xmlns:a16="http://schemas.microsoft.com/office/drawing/2014/main" id="{5527F01E-5B48-F441-2A41-02AFB348BB0A}"/>
                  </a:ext>
                </a:extLst>
              </p:cNvPr>
              <p:cNvSpPr>
                <a:spLocks noChangeShapeType="1"/>
              </p:cNvSpPr>
              <p:nvPr/>
            </p:nvSpPr>
            <p:spPr bwMode="auto">
              <a:xfrm>
                <a:off x="867" y="572"/>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0" name="Line 27">
                <a:extLst>
                  <a:ext uri="{FF2B5EF4-FFF2-40B4-BE49-F238E27FC236}">
                    <a16:creationId xmlns:a16="http://schemas.microsoft.com/office/drawing/2014/main" id="{DA6A14C3-374E-B25B-42C6-7D8A4EC43045}"/>
                  </a:ext>
                </a:extLst>
              </p:cNvPr>
              <p:cNvSpPr>
                <a:spLocks noChangeShapeType="1"/>
              </p:cNvSpPr>
              <p:nvPr/>
            </p:nvSpPr>
            <p:spPr bwMode="auto">
              <a:xfrm>
                <a:off x="976" y="572"/>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1" name="Line 28">
                <a:extLst>
                  <a:ext uri="{FF2B5EF4-FFF2-40B4-BE49-F238E27FC236}">
                    <a16:creationId xmlns:a16="http://schemas.microsoft.com/office/drawing/2014/main" id="{C1761EDC-EB36-EA75-131A-7421CCFDE11F}"/>
                  </a:ext>
                </a:extLst>
              </p:cNvPr>
              <p:cNvSpPr>
                <a:spLocks noChangeShapeType="1"/>
              </p:cNvSpPr>
              <p:nvPr/>
            </p:nvSpPr>
            <p:spPr bwMode="auto">
              <a:xfrm>
                <a:off x="1088" y="572"/>
                <a:ext cx="2"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2" name="Line 29">
                <a:extLst>
                  <a:ext uri="{FF2B5EF4-FFF2-40B4-BE49-F238E27FC236}">
                    <a16:creationId xmlns:a16="http://schemas.microsoft.com/office/drawing/2014/main" id="{DBAFF016-91C6-D33A-3AB0-73EFA09457AF}"/>
                  </a:ext>
                </a:extLst>
              </p:cNvPr>
              <p:cNvSpPr>
                <a:spLocks noChangeShapeType="1"/>
              </p:cNvSpPr>
              <p:nvPr/>
            </p:nvSpPr>
            <p:spPr bwMode="auto">
              <a:xfrm flipV="1">
                <a:off x="713"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3" name="Line 30">
                <a:extLst>
                  <a:ext uri="{FF2B5EF4-FFF2-40B4-BE49-F238E27FC236}">
                    <a16:creationId xmlns:a16="http://schemas.microsoft.com/office/drawing/2014/main" id="{C3DD536A-7D38-980D-4823-550D4607D99A}"/>
                  </a:ext>
                </a:extLst>
              </p:cNvPr>
              <p:cNvSpPr>
                <a:spLocks noChangeShapeType="1"/>
              </p:cNvSpPr>
              <p:nvPr/>
            </p:nvSpPr>
            <p:spPr bwMode="auto">
              <a:xfrm flipV="1">
                <a:off x="713"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4" name="Line 31">
                <a:extLst>
                  <a:ext uri="{FF2B5EF4-FFF2-40B4-BE49-F238E27FC236}">
                    <a16:creationId xmlns:a16="http://schemas.microsoft.com/office/drawing/2014/main" id="{B1EA110A-82DE-65E5-D6AC-9E97886B7D56}"/>
                  </a:ext>
                </a:extLst>
              </p:cNvPr>
              <p:cNvSpPr>
                <a:spLocks noChangeShapeType="1"/>
              </p:cNvSpPr>
              <p:nvPr/>
            </p:nvSpPr>
            <p:spPr bwMode="auto">
              <a:xfrm flipV="1">
                <a:off x="713"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5" name="Line 32">
                <a:extLst>
                  <a:ext uri="{FF2B5EF4-FFF2-40B4-BE49-F238E27FC236}">
                    <a16:creationId xmlns:a16="http://schemas.microsoft.com/office/drawing/2014/main" id="{2F9948B5-1963-3557-A964-A24EAD923793}"/>
                  </a:ext>
                </a:extLst>
              </p:cNvPr>
              <p:cNvSpPr>
                <a:spLocks noChangeShapeType="1"/>
              </p:cNvSpPr>
              <p:nvPr/>
            </p:nvSpPr>
            <p:spPr bwMode="auto">
              <a:xfrm flipV="1">
                <a:off x="713"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6" name="Line 33">
                <a:extLst>
                  <a:ext uri="{FF2B5EF4-FFF2-40B4-BE49-F238E27FC236}">
                    <a16:creationId xmlns:a16="http://schemas.microsoft.com/office/drawing/2014/main" id="{56A38046-6515-A0D1-937D-ED3E4D2B6CD1}"/>
                  </a:ext>
                </a:extLst>
              </p:cNvPr>
              <p:cNvSpPr>
                <a:spLocks noChangeShapeType="1"/>
              </p:cNvSpPr>
              <p:nvPr/>
            </p:nvSpPr>
            <p:spPr bwMode="auto">
              <a:xfrm flipV="1">
                <a:off x="713"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7" name="Line 34">
                <a:extLst>
                  <a:ext uri="{FF2B5EF4-FFF2-40B4-BE49-F238E27FC236}">
                    <a16:creationId xmlns:a16="http://schemas.microsoft.com/office/drawing/2014/main" id="{3569E4CC-8A2E-D0E8-90A1-1905FEF0DE4A}"/>
                  </a:ext>
                </a:extLst>
              </p:cNvPr>
              <p:cNvSpPr>
                <a:spLocks noChangeShapeType="1"/>
              </p:cNvSpPr>
              <p:nvPr/>
            </p:nvSpPr>
            <p:spPr bwMode="auto">
              <a:xfrm flipV="1">
                <a:off x="713"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8" name="Line 35">
                <a:extLst>
                  <a:ext uri="{FF2B5EF4-FFF2-40B4-BE49-F238E27FC236}">
                    <a16:creationId xmlns:a16="http://schemas.microsoft.com/office/drawing/2014/main" id="{E8999252-8289-F401-D451-7A2DA662E592}"/>
                  </a:ext>
                </a:extLst>
              </p:cNvPr>
              <p:cNvSpPr>
                <a:spLocks noChangeShapeType="1"/>
              </p:cNvSpPr>
              <p:nvPr/>
            </p:nvSpPr>
            <p:spPr bwMode="auto">
              <a:xfrm flipV="1">
                <a:off x="713"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9" name="Line 36">
                <a:extLst>
                  <a:ext uri="{FF2B5EF4-FFF2-40B4-BE49-F238E27FC236}">
                    <a16:creationId xmlns:a16="http://schemas.microsoft.com/office/drawing/2014/main" id="{E57ED35A-51CE-0C5F-C6AA-C023DA7F819D}"/>
                  </a:ext>
                </a:extLst>
              </p:cNvPr>
              <p:cNvSpPr>
                <a:spLocks noChangeShapeType="1"/>
              </p:cNvSpPr>
              <p:nvPr/>
            </p:nvSpPr>
            <p:spPr bwMode="auto">
              <a:xfrm flipV="1">
                <a:off x="713"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0" name="Line 37">
                <a:extLst>
                  <a:ext uri="{FF2B5EF4-FFF2-40B4-BE49-F238E27FC236}">
                    <a16:creationId xmlns:a16="http://schemas.microsoft.com/office/drawing/2014/main" id="{53F61708-8156-E9B9-7699-2855D55BCD98}"/>
                  </a:ext>
                </a:extLst>
              </p:cNvPr>
              <p:cNvSpPr>
                <a:spLocks noChangeShapeType="1"/>
              </p:cNvSpPr>
              <p:nvPr/>
            </p:nvSpPr>
            <p:spPr bwMode="auto">
              <a:xfrm flipV="1">
                <a:off x="713"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1" name="Line 38">
                <a:extLst>
                  <a:ext uri="{FF2B5EF4-FFF2-40B4-BE49-F238E27FC236}">
                    <a16:creationId xmlns:a16="http://schemas.microsoft.com/office/drawing/2014/main" id="{9BED3070-C415-D100-5684-96DA4DD0343A}"/>
                  </a:ext>
                </a:extLst>
              </p:cNvPr>
              <p:cNvSpPr>
                <a:spLocks noChangeShapeType="1"/>
              </p:cNvSpPr>
              <p:nvPr/>
            </p:nvSpPr>
            <p:spPr bwMode="auto">
              <a:xfrm flipV="1">
                <a:off x="713"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2" name="Line 39">
                <a:extLst>
                  <a:ext uri="{FF2B5EF4-FFF2-40B4-BE49-F238E27FC236}">
                    <a16:creationId xmlns:a16="http://schemas.microsoft.com/office/drawing/2014/main" id="{0F53B3E3-EB1B-6DED-C66F-2BA19C46FEA6}"/>
                  </a:ext>
                </a:extLst>
              </p:cNvPr>
              <p:cNvSpPr>
                <a:spLocks noChangeShapeType="1"/>
              </p:cNvSpPr>
              <p:nvPr/>
            </p:nvSpPr>
            <p:spPr bwMode="auto">
              <a:xfrm flipV="1">
                <a:off x="713"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3" name="Line 40">
                <a:extLst>
                  <a:ext uri="{FF2B5EF4-FFF2-40B4-BE49-F238E27FC236}">
                    <a16:creationId xmlns:a16="http://schemas.microsoft.com/office/drawing/2014/main" id="{FE564A2C-28CD-CE7D-AED5-F87D469B7C42}"/>
                  </a:ext>
                </a:extLst>
              </p:cNvPr>
              <p:cNvSpPr>
                <a:spLocks noChangeShapeType="1"/>
              </p:cNvSpPr>
              <p:nvPr/>
            </p:nvSpPr>
            <p:spPr bwMode="auto">
              <a:xfrm flipV="1">
                <a:off x="713"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4" name="Line 41">
                <a:extLst>
                  <a:ext uri="{FF2B5EF4-FFF2-40B4-BE49-F238E27FC236}">
                    <a16:creationId xmlns:a16="http://schemas.microsoft.com/office/drawing/2014/main" id="{9E8645BD-219E-7350-89AE-65ED6BAE48EF}"/>
                  </a:ext>
                </a:extLst>
              </p:cNvPr>
              <p:cNvSpPr>
                <a:spLocks noChangeShapeType="1"/>
              </p:cNvSpPr>
              <p:nvPr/>
            </p:nvSpPr>
            <p:spPr bwMode="auto">
              <a:xfrm flipV="1">
                <a:off x="791"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5" name="Line 42">
                <a:extLst>
                  <a:ext uri="{FF2B5EF4-FFF2-40B4-BE49-F238E27FC236}">
                    <a16:creationId xmlns:a16="http://schemas.microsoft.com/office/drawing/2014/main" id="{B13CD3FC-3E98-63FB-34B8-1C6AF42F502D}"/>
                  </a:ext>
                </a:extLst>
              </p:cNvPr>
              <p:cNvSpPr>
                <a:spLocks noChangeShapeType="1"/>
              </p:cNvSpPr>
              <p:nvPr/>
            </p:nvSpPr>
            <p:spPr bwMode="auto">
              <a:xfrm flipV="1">
                <a:off x="791"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6" name="Line 43">
                <a:extLst>
                  <a:ext uri="{FF2B5EF4-FFF2-40B4-BE49-F238E27FC236}">
                    <a16:creationId xmlns:a16="http://schemas.microsoft.com/office/drawing/2014/main" id="{A48F286D-64DC-4D1F-3C43-AC4EA9D2BDB5}"/>
                  </a:ext>
                </a:extLst>
              </p:cNvPr>
              <p:cNvSpPr>
                <a:spLocks noChangeShapeType="1"/>
              </p:cNvSpPr>
              <p:nvPr/>
            </p:nvSpPr>
            <p:spPr bwMode="auto">
              <a:xfrm flipV="1">
                <a:off x="791"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7" name="Line 44">
                <a:extLst>
                  <a:ext uri="{FF2B5EF4-FFF2-40B4-BE49-F238E27FC236}">
                    <a16:creationId xmlns:a16="http://schemas.microsoft.com/office/drawing/2014/main" id="{A05EBE28-ADCC-CCCB-E44A-0271610615D6}"/>
                  </a:ext>
                </a:extLst>
              </p:cNvPr>
              <p:cNvSpPr>
                <a:spLocks noChangeShapeType="1"/>
              </p:cNvSpPr>
              <p:nvPr/>
            </p:nvSpPr>
            <p:spPr bwMode="auto">
              <a:xfrm flipV="1">
                <a:off x="791"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8" name="Line 45">
                <a:extLst>
                  <a:ext uri="{FF2B5EF4-FFF2-40B4-BE49-F238E27FC236}">
                    <a16:creationId xmlns:a16="http://schemas.microsoft.com/office/drawing/2014/main" id="{29EA3635-4BBF-46EA-9F85-F381862455DE}"/>
                  </a:ext>
                </a:extLst>
              </p:cNvPr>
              <p:cNvSpPr>
                <a:spLocks noChangeShapeType="1"/>
              </p:cNvSpPr>
              <p:nvPr/>
            </p:nvSpPr>
            <p:spPr bwMode="auto">
              <a:xfrm flipV="1">
                <a:off x="791"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9" name="Line 46">
                <a:extLst>
                  <a:ext uri="{FF2B5EF4-FFF2-40B4-BE49-F238E27FC236}">
                    <a16:creationId xmlns:a16="http://schemas.microsoft.com/office/drawing/2014/main" id="{6BD99EA7-CD4F-E4D6-7906-F6F24E23AB35}"/>
                  </a:ext>
                </a:extLst>
              </p:cNvPr>
              <p:cNvSpPr>
                <a:spLocks noChangeShapeType="1"/>
              </p:cNvSpPr>
              <p:nvPr/>
            </p:nvSpPr>
            <p:spPr bwMode="auto">
              <a:xfrm flipV="1">
                <a:off x="791"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0" name="Line 47">
                <a:extLst>
                  <a:ext uri="{FF2B5EF4-FFF2-40B4-BE49-F238E27FC236}">
                    <a16:creationId xmlns:a16="http://schemas.microsoft.com/office/drawing/2014/main" id="{9B2B45BB-793F-90CD-03CA-56E7D317BA3B}"/>
                  </a:ext>
                </a:extLst>
              </p:cNvPr>
              <p:cNvSpPr>
                <a:spLocks noChangeShapeType="1"/>
              </p:cNvSpPr>
              <p:nvPr/>
            </p:nvSpPr>
            <p:spPr bwMode="auto">
              <a:xfrm flipV="1">
                <a:off x="791"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1" name="Line 48">
                <a:extLst>
                  <a:ext uri="{FF2B5EF4-FFF2-40B4-BE49-F238E27FC236}">
                    <a16:creationId xmlns:a16="http://schemas.microsoft.com/office/drawing/2014/main" id="{CC6F7E58-1F37-6311-B7EB-F023617B71AB}"/>
                  </a:ext>
                </a:extLst>
              </p:cNvPr>
              <p:cNvSpPr>
                <a:spLocks noChangeShapeType="1"/>
              </p:cNvSpPr>
              <p:nvPr/>
            </p:nvSpPr>
            <p:spPr bwMode="auto">
              <a:xfrm flipV="1">
                <a:off x="791"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2" name="Line 49">
                <a:extLst>
                  <a:ext uri="{FF2B5EF4-FFF2-40B4-BE49-F238E27FC236}">
                    <a16:creationId xmlns:a16="http://schemas.microsoft.com/office/drawing/2014/main" id="{828026F9-FFFF-68B2-CD73-5DA83D2D5D36}"/>
                  </a:ext>
                </a:extLst>
              </p:cNvPr>
              <p:cNvSpPr>
                <a:spLocks noChangeShapeType="1"/>
              </p:cNvSpPr>
              <p:nvPr/>
            </p:nvSpPr>
            <p:spPr bwMode="auto">
              <a:xfrm flipV="1">
                <a:off x="791"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3" name="Line 50">
                <a:extLst>
                  <a:ext uri="{FF2B5EF4-FFF2-40B4-BE49-F238E27FC236}">
                    <a16:creationId xmlns:a16="http://schemas.microsoft.com/office/drawing/2014/main" id="{916A3852-6E1F-19CA-7EFE-A797B933286E}"/>
                  </a:ext>
                </a:extLst>
              </p:cNvPr>
              <p:cNvSpPr>
                <a:spLocks noChangeShapeType="1"/>
              </p:cNvSpPr>
              <p:nvPr/>
            </p:nvSpPr>
            <p:spPr bwMode="auto">
              <a:xfrm flipV="1">
                <a:off x="791"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4" name="Line 51">
                <a:extLst>
                  <a:ext uri="{FF2B5EF4-FFF2-40B4-BE49-F238E27FC236}">
                    <a16:creationId xmlns:a16="http://schemas.microsoft.com/office/drawing/2014/main" id="{E57D6827-4AEE-8CCA-086F-0F23326306A8}"/>
                  </a:ext>
                </a:extLst>
              </p:cNvPr>
              <p:cNvSpPr>
                <a:spLocks noChangeShapeType="1"/>
              </p:cNvSpPr>
              <p:nvPr/>
            </p:nvSpPr>
            <p:spPr bwMode="auto">
              <a:xfrm flipV="1">
                <a:off x="791"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5" name="Line 52">
                <a:extLst>
                  <a:ext uri="{FF2B5EF4-FFF2-40B4-BE49-F238E27FC236}">
                    <a16:creationId xmlns:a16="http://schemas.microsoft.com/office/drawing/2014/main" id="{2A053E48-DC4A-07BA-EF60-569E65B74BF6}"/>
                  </a:ext>
                </a:extLst>
              </p:cNvPr>
              <p:cNvSpPr>
                <a:spLocks noChangeShapeType="1"/>
              </p:cNvSpPr>
              <p:nvPr/>
            </p:nvSpPr>
            <p:spPr bwMode="auto">
              <a:xfrm flipV="1">
                <a:off x="791"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6" name="Line 53">
                <a:extLst>
                  <a:ext uri="{FF2B5EF4-FFF2-40B4-BE49-F238E27FC236}">
                    <a16:creationId xmlns:a16="http://schemas.microsoft.com/office/drawing/2014/main" id="{ECF01145-6D6B-0137-9430-D79DF2F59AA4}"/>
                  </a:ext>
                </a:extLst>
              </p:cNvPr>
              <p:cNvSpPr>
                <a:spLocks noChangeShapeType="1"/>
              </p:cNvSpPr>
              <p:nvPr/>
            </p:nvSpPr>
            <p:spPr bwMode="auto">
              <a:xfrm flipV="1">
                <a:off x="867"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7" name="Line 54">
                <a:extLst>
                  <a:ext uri="{FF2B5EF4-FFF2-40B4-BE49-F238E27FC236}">
                    <a16:creationId xmlns:a16="http://schemas.microsoft.com/office/drawing/2014/main" id="{2A94E486-46A1-283F-AE3A-778B8BB1997C}"/>
                  </a:ext>
                </a:extLst>
              </p:cNvPr>
              <p:cNvSpPr>
                <a:spLocks noChangeShapeType="1"/>
              </p:cNvSpPr>
              <p:nvPr/>
            </p:nvSpPr>
            <p:spPr bwMode="auto">
              <a:xfrm flipV="1">
                <a:off x="867"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8" name="Line 55">
                <a:extLst>
                  <a:ext uri="{FF2B5EF4-FFF2-40B4-BE49-F238E27FC236}">
                    <a16:creationId xmlns:a16="http://schemas.microsoft.com/office/drawing/2014/main" id="{01E4A222-C9CA-3E5C-0D00-C0496C19AA6A}"/>
                  </a:ext>
                </a:extLst>
              </p:cNvPr>
              <p:cNvSpPr>
                <a:spLocks noChangeShapeType="1"/>
              </p:cNvSpPr>
              <p:nvPr/>
            </p:nvSpPr>
            <p:spPr bwMode="auto">
              <a:xfrm flipV="1">
                <a:off x="867"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9" name="Line 56">
                <a:extLst>
                  <a:ext uri="{FF2B5EF4-FFF2-40B4-BE49-F238E27FC236}">
                    <a16:creationId xmlns:a16="http://schemas.microsoft.com/office/drawing/2014/main" id="{31659687-0303-D3F6-EFD2-E8A6534F35B5}"/>
                  </a:ext>
                </a:extLst>
              </p:cNvPr>
              <p:cNvSpPr>
                <a:spLocks noChangeShapeType="1"/>
              </p:cNvSpPr>
              <p:nvPr/>
            </p:nvSpPr>
            <p:spPr bwMode="auto">
              <a:xfrm flipV="1">
                <a:off x="867"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0" name="Line 57">
                <a:extLst>
                  <a:ext uri="{FF2B5EF4-FFF2-40B4-BE49-F238E27FC236}">
                    <a16:creationId xmlns:a16="http://schemas.microsoft.com/office/drawing/2014/main" id="{E2F529C3-FF42-9546-4610-0C48C066576C}"/>
                  </a:ext>
                </a:extLst>
              </p:cNvPr>
              <p:cNvSpPr>
                <a:spLocks noChangeShapeType="1"/>
              </p:cNvSpPr>
              <p:nvPr/>
            </p:nvSpPr>
            <p:spPr bwMode="auto">
              <a:xfrm flipV="1">
                <a:off x="867"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1" name="Line 58">
                <a:extLst>
                  <a:ext uri="{FF2B5EF4-FFF2-40B4-BE49-F238E27FC236}">
                    <a16:creationId xmlns:a16="http://schemas.microsoft.com/office/drawing/2014/main" id="{D60A6726-0D4D-D585-3CCA-1E82BD569277}"/>
                  </a:ext>
                </a:extLst>
              </p:cNvPr>
              <p:cNvSpPr>
                <a:spLocks noChangeShapeType="1"/>
              </p:cNvSpPr>
              <p:nvPr/>
            </p:nvSpPr>
            <p:spPr bwMode="auto">
              <a:xfrm flipV="1">
                <a:off x="867"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2" name="Line 59">
                <a:extLst>
                  <a:ext uri="{FF2B5EF4-FFF2-40B4-BE49-F238E27FC236}">
                    <a16:creationId xmlns:a16="http://schemas.microsoft.com/office/drawing/2014/main" id="{030CCEF4-927F-6229-7698-16CE65DCDA86}"/>
                  </a:ext>
                </a:extLst>
              </p:cNvPr>
              <p:cNvSpPr>
                <a:spLocks noChangeShapeType="1"/>
              </p:cNvSpPr>
              <p:nvPr/>
            </p:nvSpPr>
            <p:spPr bwMode="auto">
              <a:xfrm flipV="1">
                <a:off x="867"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3" name="Line 60">
                <a:extLst>
                  <a:ext uri="{FF2B5EF4-FFF2-40B4-BE49-F238E27FC236}">
                    <a16:creationId xmlns:a16="http://schemas.microsoft.com/office/drawing/2014/main" id="{C9AF397B-6405-9F8A-9E7B-74F18AF2D9BC}"/>
                  </a:ext>
                </a:extLst>
              </p:cNvPr>
              <p:cNvSpPr>
                <a:spLocks noChangeShapeType="1"/>
              </p:cNvSpPr>
              <p:nvPr/>
            </p:nvSpPr>
            <p:spPr bwMode="auto">
              <a:xfrm flipV="1">
                <a:off x="867"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4" name="Line 61">
                <a:extLst>
                  <a:ext uri="{FF2B5EF4-FFF2-40B4-BE49-F238E27FC236}">
                    <a16:creationId xmlns:a16="http://schemas.microsoft.com/office/drawing/2014/main" id="{52114C36-6CA3-F8C9-F8B2-CB17D874294F}"/>
                  </a:ext>
                </a:extLst>
              </p:cNvPr>
              <p:cNvSpPr>
                <a:spLocks noChangeShapeType="1"/>
              </p:cNvSpPr>
              <p:nvPr/>
            </p:nvSpPr>
            <p:spPr bwMode="auto">
              <a:xfrm flipV="1">
                <a:off x="867"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5" name="Line 62">
                <a:extLst>
                  <a:ext uri="{FF2B5EF4-FFF2-40B4-BE49-F238E27FC236}">
                    <a16:creationId xmlns:a16="http://schemas.microsoft.com/office/drawing/2014/main" id="{F0E1FF4A-57BF-271C-5250-7DE5B5894AF9}"/>
                  </a:ext>
                </a:extLst>
              </p:cNvPr>
              <p:cNvSpPr>
                <a:spLocks noChangeShapeType="1"/>
              </p:cNvSpPr>
              <p:nvPr/>
            </p:nvSpPr>
            <p:spPr bwMode="auto">
              <a:xfrm flipV="1">
                <a:off x="867"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6" name="Line 63">
                <a:extLst>
                  <a:ext uri="{FF2B5EF4-FFF2-40B4-BE49-F238E27FC236}">
                    <a16:creationId xmlns:a16="http://schemas.microsoft.com/office/drawing/2014/main" id="{6A8EF5EC-CEB3-6B40-8A0E-5E655D75D790}"/>
                  </a:ext>
                </a:extLst>
              </p:cNvPr>
              <p:cNvSpPr>
                <a:spLocks noChangeShapeType="1"/>
              </p:cNvSpPr>
              <p:nvPr/>
            </p:nvSpPr>
            <p:spPr bwMode="auto">
              <a:xfrm flipV="1">
                <a:off x="867"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7" name="Line 64">
                <a:extLst>
                  <a:ext uri="{FF2B5EF4-FFF2-40B4-BE49-F238E27FC236}">
                    <a16:creationId xmlns:a16="http://schemas.microsoft.com/office/drawing/2014/main" id="{526820CC-B71D-333F-F1B5-066969555247}"/>
                  </a:ext>
                </a:extLst>
              </p:cNvPr>
              <p:cNvSpPr>
                <a:spLocks noChangeShapeType="1"/>
              </p:cNvSpPr>
              <p:nvPr/>
            </p:nvSpPr>
            <p:spPr bwMode="auto">
              <a:xfrm flipV="1">
                <a:off x="867"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8" name="Line 65">
                <a:extLst>
                  <a:ext uri="{FF2B5EF4-FFF2-40B4-BE49-F238E27FC236}">
                    <a16:creationId xmlns:a16="http://schemas.microsoft.com/office/drawing/2014/main" id="{72FD03EE-5958-40D5-1C70-234974438E23}"/>
                  </a:ext>
                </a:extLst>
              </p:cNvPr>
              <p:cNvSpPr>
                <a:spLocks noChangeShapeType="1"/>
              </p:cNvSpPr>
              <p:nvPr/>
            </p:nvSpPr>
            <p:spPr bwMode="auto">
              <a:xfrm flipV="1">
                <a:off x="946"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9" name="Line 66">
                <a:extLst>
                  <a:ext uri="{FF2B5EF4-FFF2-40B4-BE49-F238E27FC236}">
                    <a16:creationId xmlns:a16="http://schemas.microsoft.com/office/drawing/2014/main" id="{43C1CF45-5890-1372-FF87-98E888FB1148}"/>
                  </a:ext>
                </a:extLst>
              </p:cNvPr>
              <p:cNvSpPr>
                <a:spLocks noChangeShapeType="1"/>
              </p:cNvSpPr>
              <p:nvPr/>
            </p:nvSpPr>
            <p:spPr bwMode="auto">
              <a:xfrm flipV="1">
                <a:off x="946"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0" name="Line 67">
                <a:extLst>
                  <a:ext uri="{FF2B5EF4-FFF2-40B4-BE49-F238E27FC236}">
                    <a16:creationId xmlns:a16="http://schemas.microsoft.com/office/drawing/2014/main" id="{27C44224-432E-739B-697D-68ADDAD6D209}"/>
                  </a:ext>
                </a:extLst>
              </p:cNvPr>
              <p:cNvSpPr>
                <a:spLocks noChangeShapeType="1"/>
              </p:cNvSpPr>
              <p:nvPr/>
            </p:nvSpPr>
            <p:spPr bwMode="auto">
              <a:xfrm flipV="1">
                <a:off x="946"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1" name="Line 68">
                <a:extLst>
                  <a:ext uri="{FF2B5EF4-FFF2-40B4-BE49-F238E27FC236}">
                    <a16:creationId xmlns:a16="http://schemas.microsoft.com/office/drawing/2014/main" id="{8B9EC4A6-0762-4F5F-82C6-ABF8ADC976B3}"/>
                  </a:ext>
                </a:extLst>
              </p:cNvPr>
              <p:cNvSpPr>
                <a:spLocks noChangeShapeType="1"/>
              </p:cNvSpPr>
              <p:nvPr/>
            </p:nvSpPr>
            <p:spPr bwMode="auto">
              <a:xfrm flipV="1">
                <a:off x="946"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2" name="Line 69">
                <a:extLst>
                  <a:ext uri="{FF2B5EF4-FFF2-40B4-BE49-F238E27FC236}">
                    <a16:creationId xmlns:a16="http://schemas.microsoft.com/office/drawing/2014/main" id="{52B812EB-4F2B-B941-2F93-16EBC3D32BCF}"/>
                  </a:ext>
                </a:extLst>
              </p:cNvPr>
              <p:cNvSpPr>
                <a:spLocks noChangeShapeType="1"/>
              </p:cNvSpPr>
              <p:nvPr/>
            </p:nvSpPr>
            <p:spPr bwMode="auto">
              <a:xfrm flipV="1">
                <a:off x="946"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3" name="Line 70">
                <a:extLst>
                  <a:ext uri="{FF2B5EF4-FFF2-40B4-BE49-F238E27FC236}">
                    <a16:creationId xmlns:a16="http://schemas.microsoft.com/office/drawing/2014/main" id="{9CB388D1-7D05-326B-0DFE-E2E3BF0126DD}"/>
                  </a:ext>
                </a:extLst>
              </p:cNvPr>
              <p:cNvSpPr>
                <a:spLocks noChangeShapeType="1"/>
              </p:cNvSpPr>
              <p:nvPr/>
            </p:nvSpPr>
            <p:spPr bwMode="auto">
              <a:xfrm flipV="1">
                <a:off x="946"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4" name="Line 71">
                <a:extLst>
                  <a:ext uri="{FF2B5EF4-FFF2-40B4-BE49-F238E27FC236}">
                    <a16:creationId xmlns:a16="http://schemas.microsoft.com/office/drawing/2014/main" id="{8FBE6526-B76F-0123-22AA-DD1DA8A97ACC}"/>
                  </a:ext>
                </a:extLst>
              </p:cNvPr>
              <p:cNvSpPr>
                <a:spLocks noChangeShapeType="1"/>
              </p:cNvSpPr>
              <p:nvPr/>
            </p:nvSpPr>
            <p:spPr bwMode="auto">
              <a:xfrm flipV="1">
                <a:off x="946"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5" name="Line 72">
                <a:extLst>
                  <a:ext uri="{FF2B5EF4-FFF2-40B4-BE49-F238E27FC236}">
                    <a16:creationId xmlns:a16="http://schemas.microsoft.com/office/drawing/2014/main" id="{A53115AF-82F9-3613-405E-3A9EADDA6BDD}"/>
                  </a:ext>
                </a:extLst>
              </p:cNvPr>
              <p:cNvSpPr>
                <a:spLocks noChangeShapeType="1"/>
              </p:cNvSpPr>
              <p:nvPr/>
            </p:nvSpPr>
            <p:spPr bwMode="auto">
              <a:xfrm flipV="1">
                <a:off x="946"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6" name="Line 73">
                <a:extLst>
                  <a:ext uri="{FF2B5EF4-FFF2-40B4-BE49-F238E27FC236}">
                    <a16:creationId xmlns:a16="http://schemas.microsoft.com/office/drawing/2014/main" id="{7F729281-5D72-5162-F198-71BEDA5271F3}"/>
                  </a:ext>
                </a:extLst>
              </p:cNvPr>
              <p:cNvSpPr>
                <a:spLocks noChangeShapeType="1"/>
              </p:cNvSpPr>
              <p:nvPr/>
            </p:nvSpPr>
            <p:spPr bwMode="auto">
              <a:xfrm flipV="1">
                <a:off x="946"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7" name="Line 74">
                <a:extLst>
                  <a:ext uri="{FF2B5EF4-FFF2-40B4-BE49-F238E27FC236}">
                    <a16:creationId xmlns:a16="http://schemas.microsoft.com/office/drawing/2014/main" id="{1BD6938C-5EF0-2EEA-C081-B3080F420E07}"/>
                  </a:ext>
                </a:extLst>
              </p:cNvPr>
              <p:cNvSpPr>
                <a:spLocks noChangeShapeType="1"/>
              </p:cNvSpPr>
              <p:nvPr/>
            </p:nvSpPr>
            <p:spPr bwMode="auto">
              <a:xfrm flipV="1">
                <a:off x="946"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8" name="Line 75">
                <a:extLst>
                  <a:ext uri="{FF2B5EF4-FFF2-40B4-BE49-F238E27FC236}">
                    <a16:creationId xmlns:a16="http://schemas.microsoft.com/office/drawing/2014/main" id="{3F851C9C-01A8-088A-1F3E-C726DA430646}"/>
                  </a:ext>
                </a:extLst>
              </p:cNvPr>
              <p:cNvSpPr>
                <a:spLocks noChangeShapeType="1"/>
              </p:cNvSpPr>
              <p:nvPr/>
            </p:nvSpPr>
            <p:spPr bwMode="auto">
              <a:xfrm flipV="1">
                <a:off x="946"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9" name="Line 76">
                <a:extLst>
                  <a:ext uri="{FF2B5EF4-FFF2-40B4-BE49-F238E27FC236}">
                    <a16:creationId xmlns:a16="http://schemas.microsoft.com/office/drawing/2014/main" id="{57A6F3A2-C954-A06B-DF28-1F7AAF59918F}"/>
                  </a:ext>
                </a:extLst>
              </p:cNvPr>
              <p:cNvSpPr>
                <a:spLocks noChangeShapeType="1"/>
              </p:cNvSpPr>
              <p:nvPr/>
            </p:nvSpPr>
            <p:spPr bwMode="auto">
              <a:xfrm flipV="1">
                <a:off x="946"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0" name="Line 77">
                <a:extLst>
                  <a:ext uri="{FF2B5EF4-FFF2-40B4-BE49-F238E27FC236}">
                    <a16:creationId xmlns:a16="http://schemas.microsoft.com/office/drawing/2014/main" id="{6B118612-17C1-7DAC-BD10-BEDD31DEFE47}"/>
                  </a:ext>
                </a:extLst>
              </p:cNvPr>
              <p:cNvSpPr>
                <a:spLocks noChangeShapeType="1"/>
              </p:cNvSpPr>
              <p:nvPr/>
            </p:nvSpPr>
            <p:spPr bwMode="auto">
              <a:xfrm flipV="1">
                <a:off x="1025"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1" name="Line 78">
                <a:extLst>
                  <a:ext uri="{FF2B5EF4-FFF2-40B4-BE49-F238E27FC236}">
                    <a16:creationId xmlns:a16="http://schemas.microsoft.com/office/drawing/2014/main" id="{27CAF0FE-F346-FFFE-0573-F5EB9E77ED6E}"/>
                  </a:ext>
                </a:extLst>
              </p:cNvPr>
              <p:cNvSpPr>
                <a:spLocks noChangeShapeType="1"/>
              </p:cNvSpPr>
              <p:nvPr/>
            </p:nvSpPr>
            <p:spPr bwMode="auto">
              <a:xfrm flipV="1">
                <a:off x="1025"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2" name="Line 79">
                <a:extLst>
                  <a:ext uri="{FF2B5EF4-FFF2-40B4-BE49-F238E27FC236}">
                    <a16:creationId xmlns:a16="http://schemas.microsoft.com/office/drawing/2014/main" id="{D39045EF-4F81-A7E9-577B-1C355382DC89}"/>
                  </a:ext>
                </a:extLst>
              </p:cNvPr>
              <p:cNvSpPr>
                <a:spLocks noChangeShapeType="1"/>
              </p:cNvSpPr>
              <p:nvPr/>
            </p:nvSpPr>
            <p:spPr bwMode="auto">
              <a:xfrm flipV="1">
                <a:off x="1025"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3" name="Line 80">
                <a:extLst>
                  <a:ext uri="{FF2B5EF4-FFF2-40B4-BE49-F238E27FC236}">
                    <a16:creationId xmlns:a16="http://schemas.microsoft.com/office/drawing/2014/main" id="{69A8DE7F-CBDB-D8B4-7AD7-6AA01D5F8D2A}"/>
                  </a:ext>
                </a:extLst>
              </p:cNvPr>
              <p:cNvSpPr>
                <a:spLocks noChangeShapeType="1"/>
              </p:cNvSpPr>
              <p:nvPr/>
            </p:nvSpPr>
            <p:spPr bwMode="auto">
              <a:xfrm flipV="1">
                <a:off x="1025"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4" name="Line 81">
                <a:extLst>
                  <a:ext uri="{FF2B5EF4-FFF2-40B4-BE49-F238E27FC236}">
                    <a16:creationId xmlns:a16="http://schemas.microsoft.com/office/drawing/2014/main" id="{761C819C-3CE6-8393-D55C-4498C79B0C4A}"/>
                  </a:ext>
                </a:extLst>
              </p:cNvPr>
              <p:cNvSpPr>
                <a:spLocks noChangeShapeType="1"/>
              </p:cNvSpPr>
              <p:nvPr/>
            </p:nvSpPr>
            <p:spPr bwMode="auto">
              <a:xfrm flipV="1">
                <a:off x="1025"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5" name="Line 82">
                <a:extLst>
                  <a:ext uri="{FF2B5EF4-FFF2-40B4-BE49-F238E27FC236}">
                    <a16:creationId xmlns:a16="http://schemas.microsoft.com/office/drawing/2014/main" id="{5C4D1DEC-3A31-A8E3-56DF-50524791EFBA}"/>
                  </a:ext>
                </a:extLst>
              </p:cNvPr>
              <p:cNvSpPr>
                <a:spLocks noChangeShapeType="1"/>
              </p:cNvSpPr>
              <p:nvPr/>
            </p:nvSpPr>
            <p:spPr bwMode="auto">
              <a:xfrm flipV="1">
                <a:off x="1025"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6" name="Line 83">
                <a:extLst>
                  <a:ext uri="{FF2B5EF4-FFF2-40B4-BE49-F238E27FC236}">
                    <a16:creationId xmlns:a16="http://schemas.microsoft.com/office/drawing/2014/main" id="{8861CE7B-AD59-AE57-1CA5-5B22C373840B}"/>
                  </a:ext>
                </a:extLst>
              </p:cNvPr>
              <p:cNvSpPr>
                <a:spLocks noChangeShapeType="1"/>
              </p:cNvSpPr>
              <p:nvPr/>
            </p:nvSpPr>
            <p:spPr bwMode="auto">
              <a:xfrm flipV="1">
                <a:off x="1025"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7" name="Line 84">
                <a:extLst>
                  <a:ext uri="{FF2B5EF4-FFF2-40B4-BE49-F238E27FC236}">
                    <a16:creationId xmlns:a16="http://schemas.microsoft.com/office/drawing/2014/main" id="{F57DBC44-8A76-4518-F77C-2A862C1B71E1}"/>
                  </a:ext>
                </a:extLst>
              </p:cNvPr>
              <p:cNvSpPr>
                <a:spLocks noChangeShapeType="1"/>
              </p:cNvSpPr>
              <p:nvPr/>
            </p:nvSpPr>
            <p:spPr bwMode="auto">
              <a:xfrm flipV="1">
                <a:off x="1025"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8" name="Line 85">
                <a:extLst>
                  <a:ext uri="{FF2B5EF4-FFF2-40B4-BE49-F238E27FC236}">
                    <a16:creationId xmlns:a16="http://schemas.microsoft.com/office/drawing/2014/main" id="{37147D7D-B644-D979-BAE7-5DA6E2F40A05}"/>
                  </a:ext>
                </a:extLst>
              </p:cNvPr>
              <p:cNvSpPr>
                <a:spLocks noChangeShapeType="1"/>
              </p:cNvSpPr>
              <p:nvPr/>
            </p:nvSpPr>
            <p:spPr bwMode="auto">
              <a:xfrm flipV="1">
                <a:off x="1025"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9" name="Line 86">
                <a:extLst>
                  <a:ext uri="{FF2B5EF4-FFF2-40B4-BE49-F238E27FC236}">
                    <a16:creationId xmlns:a16="http://schemas.microsoft.com/office/drawing/2014/main" id="{301FDE64-A504-003A-566E-9AAF2C9BF1CA}"/>
                  </a:ext>
                </a:extLst>
              </p:cNvPr>
              <p:cNvSpPr>
                <a:spLocks noChangeShapeType="1"/>
              </p:cNvSpPr>
              <p:nvPr/>
            </p:nvSpPr>
            <p:spPr bwMode="auto">
              <a:xfrm flipV="1">
                <a:off x="1025"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0" name="Line 87">
                <a:extLst>
                  <a:ext uri="{FF2B5EF4-FFF2-40B4-BE49-F238E27FC236}">
                    <a16:creationId xmlns:a16="http://schemas.microsoft.com/office/drawing/2014/main" id="{9AA121E0-0250-320C-955D-98D74D1A3522}"/>
                  </a:ext>
                </a:extLst>
              </p:cNvPr>
              <p:cNvSpPr>
                <a:spLocks noChangeShapeType="1"/>
              </p:cNvSpPr>
              <p:nvPr/>
            </p:nvSpPr>
            <p:spPr bwMode="auto">
              <a:xfrm flipV="1">
                <a:off x="1025"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1" name="Line 88">
                <a:extLst>
                  <a:ext uri="{FF2B5EF4-FFF2-40B4-BE49-F238E27FC236}">
                    <a16:creationId xmlns:a16="http://schemas.microsoft.com/office/drawing/2014/main" id="{C7D8D8D5-D94D-F62C-E596-2C4899CAA904}"/>
                  </a:ext>
                </a:extLst>
              </p:cNvPr>
              <p:cNvSpPr>
                <a:spLocks noChangeShapeType="1"/>
              </p:cNvSpPr>
              <p:nvPr/>
            </p:nvSpPr>
            <p:spPr bwMode="auto">
              <a:xfrm flipV="1">
                <a:off x="1025"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2" name="Rectangle 89">
                <a:extLst>
                  <a:ext uri="{FF2B5EF4-FFF2-40B4-BE49-F238E27FC236}">
                    <a16:creationId xmlns:a16="http://schemas.microsoft.com/office/drawing/2014/main" id="{361AF5D8-C7AE-A30A-9CEC-354F49FD2046}"/>
                  </a:ext>
                </a:extLst>
              </p:cNvPr>
              <p:cNvSpPr>
                <a:spLocks noChangeArrowheads="1"/>
              </p:cNvSpPr>
              <p:nvPr/>
            </p:nvSpPr>
            <p:spPr bwMode="auto">
              <a:xfrm>
                <a:off x="1346" y="434"/>
                <a:ext cx="443" cy="1239"/>
              </a:xfrm>
              <a:prstGeom prst="rect">
                <a:avLst/>
              </a:prstGeom>
              <a:solidFill>
                <a:srgbClr val="FFFFFF"/>
              </a:solidFill>
              <a:ln w="7938">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023" name="Line 90">
                <a:extLst>
                  <a:ext uri="{FF2B5EF4-FFF2-40B4-BE49-F238E27FC236}">
                    <a16:creationId xmlns:a16="http://schemas.microsoft.com/office/drawing/2014/main" id="{A9E6A068-36E8-F470-9DB7-77A4E1EE9AD1}"/>
                  </a:ext>
                </a:extLst>
              </p:cNvPr>
              <p:cNvSpPr>
                <a:spLocks noChangeShapeType="1"/>
              </p:cNvSpPr>
              <p:nvPr/>
            </p:nvSpPr>
            <p:spPr bwMode="auto">
              <a:xfrm>
                <a:off x="1346" y="161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4" name="Line 91">
                <a:extLst>
                  <a:ext uri="{FF2B5EF4-FFF2-40B4-BE49-F238E27FC236}">
                    <a16:creationId xmlns:a16="http://schemas.microsoft.com/office/drawing/2014/main" id="{7812BDDC-EE1E-1ED6-AA4F-FB5BCC286E0C}"/>
                  </a:ext>
                </a:extLst>
              </p:cNvPr>
              <p:cNvSpPr>
                <a:spLocks noChangeShapeType="1"/>
              </p:cNvSpPr>
              <p:nvPr/>
            </p:nvSpPr>
            <p:spPr bwMode="auto">
              <a:xfrm>
                <a:off x="1457" y="161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5" name="Line 92">
                <a:extLst>
                  <a:ext uri="{FF2B5EF4-FFF2-40B4-BE49-F238E27FC236}">
                    <a16:creationId xmlns:a16="http://schemas.microsoft.com/office/drawing/2014/main" id="{119C0D09-0C51-97B6-8F64-66798826A816}"/>
                  </a:ext>
                </a:extLst>
              </p:cNvPr>
              <p:cNvSpPr>
                <a:spLocks noChangeShapeType="1"/>
              </p:cNvSpPr>
              <p:nvPr/>
            </p:nvSpPr>
            <p:spPr bwMode="auto">
              <a:xfrm>
                <a:off x="1566" y="161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6" name="Line 93">
                <a:extLst>
                  <a:ext uri="{FF2B5EF4-FFF2-40B4-BE49-F238E27FC236}">
                    <a16:creationId xmlns:a16="http://schemas.microsoft.com/office/drawing/2014/main" id="{FAAC4BD0-04DB-DDA3-6C50-4DC22E86C375}"/>
                  </a:ext>
                </a:extLst>
              </p:cNvPr>
              <p:cNvSpPr>
                <a:spLocks noChangeShapeType="1"/>
              </p:cNvSpPr>
              <p:nvPr/>
            </p:nvSpPr>
            <p:spPr bwMode="auto">
              <a:xfrm>
                <a:off x="1677" y="161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7" name="Line 94">
                <a:extLst>
                  <a:ext uri="{FF2B5EF4-FFF2-40B4-BE49-F238E27FC236}">
                    <a16:creationId xmlns:a16="http://schemas.microsoft.com/office/drawing/2014/main" id="{9E122F26-7074-7DDF-13D7-C1E29934E889}"/>
                  </a:ext>
                </a:extLst>
              </p:cNvPr>
              <p:cNvSpPr>
                <a:spLocks noChangeShapeType="1"/>
              </p:cNvSpPr>
              <p:nvPr/>
            </p:nvSpPr>
            <p:spPr bwMode="auto">
              <a:xfrm>
                <a:off x="1786" y="1610"/>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8" name="Line 95">
                <a:extLst>
                  <a:ext uri="{FF2B5EF4-FFF2-40B4-BE49-F238E27FC236}">
                    <a16:creationId xmlns:a16="http://schemas.microsoft.com/office/drawing/2014/main" id="{DC6F61F0-4EFD-630C-98A7-D62F4F1864F4}"/>
                  </a:ext>
                </a:extLst>
              </p:cNvPr>
              <p:cNvSpPr>
                <a:spLocks noChangeShapeType="1"/>
              </p:cNvSpPr>
              <p:nvPr/>
            </p:nvSpPr>
            <p:spPr bwMode="auto">
              <a:xfrm>
                <a:off x="1346" y="126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9" name="Line 96">
                <a:extLst>
                  <a:ext uri="{FF2B5EF4-FFF2-40B4-BE49-F238E27FC236}">
                    <a16:creationId xmlns:a16="http://schemas.microsoft.com/office/drawing/2014/main" id="{1827213B-0419-4BC3-F51C-00F897AA449E}"/>
                  </a:ext>
                </a:extLst>
              </p:cNvPr>
              <p:cNvSpPr>
                <a:spLocks noChangeShapeType="1"/>
              </p:cNvSpPr>
              <p:nvPr/>
            </p:nvSpPr>
            <p:spPr bwMode="auto">
              <a:xfrm>
                <a:off x="1457" y="126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0" name="Line 97">
                <a:extLst>
                  <a:ext uri="{FF2B5EF4-FFF2-40B4-BE49-F238E27FC236}">
                    <a16:creationId xmlns:a16="http://schemas.microsoft.com/office/drawing/2014/main" id="{184BC17F-119E-828F-C050-F626628323E2}"/>
                  </a:ext>
                </a:extLst>
              </p:cNvPr>
              <p:cNvSpPr>
                <a:spLocks noChangeShapeType="1"/>
              </p:cNvSpPr>
              <p:nvPr/>
            </p:nvSpPr>
            <p:spPr bwMode="auto">
              <a:xfrm>
                <a:off x="1566" y="126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1" name="Line 98">
                <a:extLst>
                  <a:ext uri="{FF2B5EF4-FFF2-40B4-BE49-F238E27FC236}">
                    <a16:creationId xmlns:a16="http://schemas.microsoft.com/office/drawing/2014/main" id="{800FB5A9-0691-AE4B-EAF1-CCABB9EE37D8}"/>
                  </a:ext>
                </a:extLst>
              </p:cNvPr>
              <p:cNvSpPr>
                <a:spLocks noChangeShapeType="1"/>
              </p:cNvSpPr>
              <p:nvPr/>
            </p:nvSpPr>
            <p:spPr bwMode="auto">
              <a:xfrm>
                <a:off x="1677" y="126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2" name="Line 99">
                <a:extLst>
                  <a:ext uri="{FF2B5EF4-FFF2-40B4-BE49-F238E27FC236}">
                    <a16:creationId xmlns:a16="http://schemas.microsoft.com/office/drawing/2014/main" id="{BD4B5F51-6BB6-6B54-BFDC-DCB9E07001E6}"/>
                  </a:ext>
                </a:extLst>
              </p:cNvPr>
              <p:cNvSpPr>
                <a:spLocks noChangeShapeType="1"/>
              </p:cNvSpPr>
              <p:nvPr/>
            </p:nvSpPr>
            <p:spPr bwMode="auto">
              <a:xfrm>
                <a:off x="1786" y="1265"/>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3" name="Line 100">
                <a:extLst>
                  <a:ext uri="{FF2B5EF4-FFF2-40B4-BE49-F238E27FC236}">
                    <a16:creationId xmlns:a16="http://schemas.microsoft.com/office/drawing/2014/main" id="{181612FB-3322-A5AE-8DB3-86573CEA3B01}"/>
                  </a:ext>
                </a:extLst>
              </p:cNvPr>
              <p:cNvSpPr>
                <a:spLocks noChangeShapeType="1"/>
              </p:cNvSpPr>
              <p:nvPr/>
            </p:nvSpPr>
            <p:spPr bwMode="auto">
              <a:xfrm>
                <a:off x="1346" y="917"/>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4" name="Line 101">
                <a:extLst>
                  <a:ext uri="{FF2B5EF4-FFF2-40B4-BE49-F238E27FC236}">
                    <a16:creationId xmlns:a16="http://schemas.microsoft.com/office/drawing/2014/main" id="{6EDBAF97-CEDD-0E87-7B0E-926E81A26086}"/>
                  </a:ext>
                </a:extLst>
              </p:cNvPr>
              <p:cNvSpPr>
                <a:spLocks noChangeShapeType="1"/>
              </p:cNvSpPr>
              <p:nvPr/>
            </p:nvSpPr>
            <p:spPr bwMode="auto">
              <a:xfrm>
                <a:off x="1457" y="917"/>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5" name="Line 102">
                <a:extLst>
                  <a:ext uri="{FF2B5EF4-FFF2-40B4-BE49-F238E27FC236}">
                    <a16:creationId xmlns:a16="http://schemas.microsoft.com/office/drawing/2014/main" id="{440F503D-EE61-CD2E-4FE3-60EB80F73D5F}"/>
                  </a:ext>
                </a:extLst>
              </p:cNvPr>
              <p:cNvSpPr>
                <a:spLocks noChangeShapeType="1"/>
              </p:cNvSpPr>
              <p:nvPr/>
            </p:nvSpPr>
            <p:spPr bwMode="auto">
              <a:xfrm>
                <a:off x="1566" y="917"/>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6" name="Line 103">
                <a:extLst>
                  <a:ext uri="{FF2B5EF4-FFF2-40B4-BE49-F238E27FC236}">
                    <a16:creationId xmlns:a16="http://schemas.microsoft.com/office/drawing/2014/main" id="{6506F8E5-F332-4608-34AA-B6227A99877C}"/>
                  </a:ext>
                </a:extLst>
              </p:cNvPr>
              <p:cNvSpPr>
                <a:spLocks noChangeShapeType="1"/>
              </p:cNvSpPr>
              <p:nvPr/>
            </p:nvSpPr>
            <p:spPr bwMode="auto">
              <a:xfrm>
                <a:off x="1677" y="917"/>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7" name="Line 104">
                <a:extLst>
                  <a:ext uri="{FF2B5EF4-FFF2-40B4-BE49-F238E27FC236}">
                    <a16:creationId xmlns:a16="http://schemas.microsoft.com/office/drawing/2014/main" id="{0364CC7E-7869-B5A1-646A-4A834481D46F}"/>
                  </a:ext>
                </a:extLst>
              </p:cNvPr>
              <p:cNvSpPr>
                <a:spLocks noChangeShapeType="1"/>
              </p:cNvSpPr>
              <p:nvPr/>
            </p:nvSpPr>
            <p:spPr bwMode="auto">
              <a:xfrm>
                <a:off x="1786" y="917"/>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8" name="Line 105">
                <a:extLst>
                  <a:ext uri="{FF2B5EF4-FFF2-40B4-BE49-F238E27FC236}">
                    <a16:creationId xmlns:a16="http://schemas.microsoft.com/office/drawing/2014/main" id="{14833BC1-7FE6-9E4E-C7B3-A2352648C7FA}"/>
                  </a:ext>
                </a:extLst>
              </p:cNvPr>
              <p:cNvSpPr>
                <a:spLocks noChangeShapeType="1"/>
              </p:cNvSpPr>
              <p:nvPr/>
            </p:nvSpPr>
            <p:spPr bwMode="auto">
              <a:xfrm>
                <a:off x="1346" y="572"/>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9" name="Line 106">
                <a:extLst>
                  <a:ext uri="{FF2B5EF4-FFF2-40B4-BE49-F238E27FC236}">
                    <a16:creationId xmlns:a16="http://schemas.microsoft.com/office/drawing/2014/main" id="{72058F5F-1B7E-DA1E-63A8-F9386D759453}"/>
                  </a:ext>
                </a:extLst>
              </p:cNvPr>
              <p:cNvSpPr>
                <a:spLocks noChangeShapeType="1"/>
              </p:cNvSpPr>
              <p:nvPr/>
            </p:nvSpPr>
            <p:spPr bwMode="auto">
              <a:xfrm>
                <a:off x="1457" y="572"/>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0" name="Line 107">
                <a:extLst>
                  <a:ext uri="{FF2B5EF4-FFF2-40B4-BE49-F238E27FC236}">
                    <a16:creationId xmlns:a16="http://schemas.microsoft.com/office/drawing/2014/main" id="{6C54E210-DC1A-DB56-6B85-4CD66BC3CE64}"/>
                  </a:ext>
                </a:extLst>
              </p:cNvPr>
              <p:cNvSpPr>
                <a:spLocks noChangeShapeType="1"/>
              </p:cNvSpPr>
              <p:nvPr/>
            </p:nvSpPr>
            <p:spPr bwMode="auto">
              <a:xfrm>
                <a:off x="1566" y="572"/>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1" name="Line 108">
                <a:extLst>
                  <a:ext uri="{FF2B5EF4-FFF2-40B4-BE49-F238E27FC236}">
                    <a16:creationId xmlns:a16="http://schemas.microsoft.com/office/drawing/2014/main" id="{DC2E62EE-9F4E-E990-910C-33AB7C8D4256}"/>
                  </a:ext>
                </a:extLst>
              </p:cNvPr>
              <p:cNvSpPr>
                <a:spLocks noChangeShapeType="1"/>
              </p:cNvSpPr>
              <p:nvPr/>
            </p:nvSpPr>
            <p:spPr bwMode="auto">
              <a:xfrm>
                <a:off x="1677" y="572"/>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2" name="Line 109">
                <a:extLst>
                  <a:ext uri="{FF2B5EF4-FFF2-40B4-BE49-F238E27FC236}">
                    <a16:creationId xmlns:a16="http://schemas.microsoft.com/office/drawing/2014/main" id="{3B8F89DA-3D66-BCD1-33C2-2A5B18795D1A}"/>
                  </a:ext>
                </a:extLst>
              </p:cNvPr>
              <p:cNvSpPr>
                <a:spLocks noChangeShapeType="1"/>
              </p:cNvSpPr>
              <p:nvPr/>
            </p:nvSpPr>
            <p:spPr bwMode="auto">
              <a:xfrm>
                <a:off x="1786" y="572"/>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3" name="Line 110">
                <a:extLst>
                  <a:ext uri="{FF2B5EF4-FFF2-40B4-BE49-F238E27FC236}">
                    <a16:creationId xmlns:a16="http://schemas.microsoft.com/office/drawing/2014/main" id="{84A38449-E08E-6836-CEDA-0F4AC520F60F}"/>
                  </a:ext>
                </a:extLst>
              </p:cNvPr>
              <p:cNvSpPr>
                <a:spLocks noChangeShapeType="1"/>
              </p:cNvSpPr>
              <p:nvPr/>
            </p:nvSpPr>
            <p:spPr bwMode="auto">
              <a:xfrm flipV="1">
                <a:off x="1411"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4" name="Line 111">
                <a:extLst>
                  <a:ext uri="{FF2B5EF4-FFF2-40B4-BE49-F238E27FC236}">
                    <a16:creationId xmlns:a16="http://schemas.microsoft.com/office/drawing/2014/main" id="{1C0EAB96-64D0-CFE5-02C2-62604AE1A891}"/>
                  </a:ext>
                </a:extLst>
              </p:cNvPr>
              <p:cNvSpPr>
                <a:spLocks noChangeShapeType="1"/>
              </p:cNvSpPr>
              <p:nvPr/>
            </p:nvSpPr>
            <p:spPr bwMode="auto">
              <a:xfrm flipV="1">
                <a:off x="1411"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5" name="Line 112">
                <a:extLst>
                  <a:ext uri="{FF2B5EF4-FFF2-40B4-BE49-F238E27FC236}">
                    <a16:creationId xmlns:a16="http://schemas.microsoft.com/office/drawing/2014/main" id="{1C44381C-4151-9CA0-8E0D-943498A804FA}"/>
                  </a:ext>
                </a:extLst>
              </p:cNvPr>
              <p:cNvSpPr>
                <a:spLocks noChangeShapeType="1"/>
              </p:cNvSpPr>
              <p:nvPr/>
            </p:nvSpPr>
            <p:spPr bwMode="auto">
              <a:xfrm flipV="1">
                <a:off x="1411"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6" name="Line 113">
                <a:extLst>
                  <a:ext uri="{FF2B5EF4-FFF2-40B4-BE49-F238E27FC236}">
                    <a16:creationId xmlns:a16="http://schemas.microsoft.com/office/drawing/2014/main" id="{01B416F3-65EF-51A6-4175-3B6113B313E2}"/>
                  </a:ext>
                </a:extLst>
              </p:cNvPr>
              <p:cNvSpPr>
                <a:spLocks noChangeShapeType="1"/>
              </p:cNvSpPr>
              <p:nvPr/>
            </p:nvSpPr>
            <p:spPr bwMode="auto">
              <a:xfrm flipV="1">
                <a:off x="1411"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7" name="Line 114">
                <a:extLst>
                  <a:ext uri="{FF2B5EF4-FFF2-40B4-BE49-F238E27FC236}">
                    <a16:creationId xmlns:a16="http://schemas.microsoft.com/office/drawing/2014/main" id="{68F9A34C-0F32-0422-439A-A097D33C21A7}"/>
                  </a:ext>
                </a:extLst>
              </p:cNvPr>
              <p:cNvSpPr>
                <a:spLocks noChangeShapeType="1"/>
              </p:cNvSpPr>
              <p:nvPr/>
            </p:nvSpPr>
            <p:spPr bwMode="auto">
              <a:xfrm flipV="1">
                <a:off x="1411"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8" name="Line 115">
                <a:extLst>
                  <a:ext uri="{FF2B5EF4-FFF2-40B4-BE49-F238E27FC236}">
                    <a16:creationId xmlns:a16="http://schemas.microsoft.com/office/drawing/2014/main" id="{24863487-2F59-683A-9AE7-81B1292365F7}"/>
                  </a:ext>
                </a:extLst>
              </p:cNvPr>
              <p:cNvSpPr>
                <a:spLocks noChangeShapeType="1"/>
              </p:cNvSpPr>
              <p:nvPr/>
            </p:nvSpPr>
            <p:spPr bwMode="auto">
              <a:xfrm flipV="1">
                <a:off x="1411"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9" name="Line 116">
                <a:extLst>
                  <a:ext uri="{FF2B5EF4-FFF2-40B4-BE49-F238E27FC236}">
                    <a16:creationId xmlns:a16="http://schemas.microsoft.com/office/drawing/2014/main" id="{9FE570D6-AF2E-44BF-0EB7-05F63AC73E7C}"/>
                  </a:ext>
                </a:extLst>
              </p:cNvPr>
              <p:cNvSpPr>
                <a:spLocks noChangeShapeType="1"/>
              </p:cNvSpPr>
              <p:nvPr/>
            </p:nvSpPr>
            <p:spPr bwMode="auto">
              <a:xfrm flipV="1">
                <a:off x="1411"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0" name="Line 117">
                <a:extLst>
                  <a:ext uri="{FF2B5EF4-FFF2-40B4-BE49-F238E27FC236}">
                    <a16:creationId xmlns:a16="http://schemas.microsoft.com/office/drawing/2014/main" id="{87000337-F117-FB6C-021A-76E3EC08C329}"/>
                  </a:ext>
                </a:extLst>
              </p:cNvPr>
              <p:cNvSpPr>
                <a:spLocks noChangeShapeType="1"/>
              </p:cNvSpPr>
              <p:nvPr/>
            </p:nvSpPr>
            <p:spPr bwMode="auto">
              <a:xfrm flipV="1">
                <a:off x="1411"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1" name="Line 118">
                <a:extLst>
                  <a:ext uri="{FF2B5EF4-FFF2-40B4-BE49-F238E27FC236}">
                    <a16:creationId xmlns:a16="http://schemas.microsoft.com/office/drawing/2014/main" id="{28281B29-BBE1-6635-8A4B-307D770FE252}"/>
                  </a:ext>
                </a:extLst>
              </p:cNvPr>
              <p:cNvSpPr>
                <a:spLocks noChangeShapeType="1"/>
              </p:cNvSpPr>
              <p:nvPr/>
            </p:nvSpPr>
            <p:spPr bwMode="auto">
              <a:xfrm flipV="1">
                <a:off x="1411"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2" name="Line 119">
                <a:extLst>
                  <a:ext uri="{FF2B5EF4-FFF2-40B4-BE49-F238E27FC236}">
                    <a16:creationId xmlns:a16="http://schemas.microsoft.com/office/drawing/2014/main" id="{81F7F653-2C7C-FCE1-3FF8-FD5E7F6A60DF}"/>
                  </a:ext>
                </a:extLst>
              </p:cNvPr>
              <p:cNvSpPr>
                <a:spLocks noChangeShapeType="1"/>
              </p:cNvSpPr>
              <p:nvPr/>
            </p:nvSpPr>
            <p:spPr bwMode="auto">
              <a:xfrm flipV="1">
                <a:off x="1411"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3" name="Line 120">
                <a:extLst>
                  <a:ext uri="{FF2B5EF4-FFF2-40B4-BE49-F238E27FC236}">
                    <a16:creationId xmlns:a16="http://schemas.microsoft.com/office/drawing/2014/main" id="{5FD4F981-175B-6724-8FF3-C39AC8544F08}"/>
                  </a:ext>
                </a:extLst>
              </p:cNvPr>
              <p:cNvSpPr>
                <a:spLocks noChangeShapeType="1"/>
              </p:cNvSpPr>
              <p:nvPr/>
            </p:nvSpPr>
            <p:spPr bwMode="auto">
              <a:xfrm flipV="1">
                <a:off x="1411"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4" name="Line 121">
                <a:extLst>
                  <a:ext uri="{FF2B5EF4-FFF2-40B4-BE49-F238E27FC236}">
                    <a16:creationId xmlns:a16="http://schemas.microsoft.com/office/drawing/2014/main" id="{4AC8CC9D-6AFB-4DC4-1620-9DF756C31B67}"/>
                  </a:ext>
                </a:extLst>
              </p:cNvPr>
              <p:cNvSpPr>
                <a:spLocks noChangeShapeType="1"/>
              </p:cNvSpPr>
              <p:nvPr/>
            </p:nvSpPr>
            <p:spPr bwMode="auto">
              <a:xfrm flipV="1">
                <a:off x="1411"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5" name="Line 122">
                <a:extLst>
                  <a:ext uri="{FF2B5EF4-FFF2-40B4-BE49-F238E27FC236}">
                    <a16:creationId xmlns:a16="http://schemas.microsoft.com/office/drawing/2014/main" id="{737D494F-C19C-472D-6600-CE95E3E16208}"/>
                  </a:ext>
                </a:extLst>
              </p:cNvPr>
              <p:cNvSpPr>
                <a:spLocks noChangeShapeType="1"/>
              </p:cNvSpPr>
              <p:nvPr/>
            </p:nvSpPr>
            <p:spPr bwMode="auto">
              <a:xfrm flipV="1">
                <a:off x="1490"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6" name="Line 123">
                <a:extLst>
                  <a:ext uri="{FF2B5EF4-FFF2-40B4-BE49-F238E27FC236}">
                    <a16:creationId xmlns:a16="http://schemas.microsoft.com/office/drawing/2014/main" id="{40B9B1FB-0D5E-C2F9-9B0F-2647192DA36C}"/>
                  </a:ext>
                </a:extLst>
              </p:cNvPr>
              <p:cNvSpPr>
                <a:spLocks noChangeShapeType="1"/>
              </p:cNvSpPr>
              <p:nvPr/>
            </p:nvSpPr>
            <p:spPr bwMode="auto">
              <a:xfrm flipV="1">
                <a:off x="1490"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7" name="Line 124">
                <a:extLst>
                  <a:ext uri="{FF2B5EF4-FFF2-40B4-BE49-F238E27FC236}">
                    <a16:creationId xmlns:a16="http://schemas.microsoft.com/office/drawing/2014/main" id="{D5D1ABF7-C36B-33CF-7D55-AD51FA03E79E}"/>
                  </a:ext>
                </a:extLst>
              </p:cNvPr>
              <p:cNvSpPr>
                <a:spLocks noChangeShapeType="1"/>
              </p:cNvSpPr>
              <p:nvPr/>
            </p:nvSpPr>
            <p:spPr bwMode="auto">
              <a:xfrm flipV="1">
                <a:off x="1490"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8" name="Line 125">
                <a:extLst>
                  <a:ext uri="{FF2B5EF4-FFF2-40B4-BE49-F238E27FC236}">
                    <a16:creationId xmlns:a16="http://schemas.microsoft.com/office/drawing/2014/main" id="{8E709001-79EA-08F5-F88F-97D5B11DBDCD}"/>
                  </a:ext>
                </a:extLst>
              </p:cNvPr>
              <p:cNvSpPr>
                <a:spLocks noChangeShapeType="1"/>
              </p:cNvSpPr>
              <p:nvPr/>
            </p:nvSpPr>
            <p:spPr bwMode="auto">
              <a:xfrm flipV="1">
                <a:off x="1490"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9" name="Line 126">
                <a:extLst>
                  <a:ext uri="{FF2B5EF4-FFF2-40B4-BE49-F238E27FC236}">
                    <a16:creationId xmlns:a16="http://schemas.microsoft.com/office/drawing/2014/main" id="{CCD656FF-1A13-44AD-D0A9-DE3086C2F760}"/>
                  </a:ext>
                </a:extLst>
              </p:cNvPr>
              <p:cNvSpPr>
                <a:spLocks noChangeShapeType="1"/>
              </p:cNvSpPr>
              <p:nvPr/>
            </p:nvSpPr>
            <p:spPr bwMode="auto">
              <a:xfrm flipV="1">
                <a:off x="1490"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0" name="Line 127">
                <a:extLst>
                  <a:ext uri="{FF2B5EF4-FFF2-40B4-BE49-F238E27FC236}">
                    <a16:creationId xmlns:a16="http://schemas.microsoft.com/office/drawing/2014/main" id="{95071170-B709-688A-B0C5-5493883B8967}"/>
                  </a:ext>
                </a:extLst>
              </p:cNvPr>
              <p:cNvSpPr>
                <a:spLocks noChangeShapeType="1"/>
              </p:cNvSpPr>
              <p:nvPr/>
            </p:nvSpPr>
            <p:spPr bwMode="auto">
              <a:xfrm flipV="1">
                <a:off x="1490"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1" name="Line 128">
                <a:extLst>
                  <a:ext uri="{FF2B5EF4-FFF2-40B4-BE49-F238E27FC236}">
                    <a16:creationId xmlns:a16="http://schemas.microsoft.com/office/drawing/2014/main" id="{DAAB93BA-2A84-0981-40CC-24944632F51A}"/>
                  </a:ext>
                </a:extLst>
              </p:cNvPr>
              <p:cNvSpPr>
                <a:spLocks noChangeShapeType="1"/>
              </p:cNvSpPr>
              <p:nvPr/>
            </p:nvSpPr>
            <p:spPr bwMode="auto">
              <a:xfrm flipV="1">
                <a:off x="1490"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2" name="Line 129">
                <a:extLst>
                  <a:ext uri="{FF2B5EF4-FFF2-40B4-BE49-F238E27FC236}">
                    <a16:creationId xmlns:a16="http://schemas.microsoft.com/office/drawing/2014/main" id="{09171202-C527-3EA8-DDAD-1147BDED9CE1}"/>
                  </a:ext>
                </a:extLst>
              </p:cNvPr>
              <p:cNvSpPr>
                <a:spLocks noChangeShapeType="1"/>
              </p:cNvSpPr>
              <p:nvPr/>
            </p:nvSpPr>
            <p:spPr bwMode="auto">
              <a:xfrm flipV="1">
                <a:off x="1490"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3" name="Line 130">
                <a:extLst>
                  <a:ext uri="{FF2B5EF4-FFF2-40B4-BE49-F238E27FC236}">
                    <a16:creationId xmlns:a16="http://schemas.microsoft.com/office/drawing/2014/main" id="{3CBE76B6-0E1C-9BF9-7013-8CA8DA67D527}"/>
                  </a:ext>
                </a:extLst>
              </p:cNvPr>
              <p:cNvSpPr>
                <a:spLocks noChangeShapeType="1"/>
              </p:cNvSpPr>
              <p:nvPr/>
            </p:nvSpPr>
            <p:spPr bwMode="auto">
              <a:xfrm flipV="1">
                <a:off x="1490"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4" name="Line 131">
                <a:extLst>
                  <a:ext uri="{FF2B5EF4-FFF2-40B4-BE49-F238E27FC236}">
                    <a16:creationId xmlns:a16="http://schemas.microsoft.com/office/drawing/2014/main" id="{B3AD05AC-6E36-FD64-1D33-8C7226BDC95A}"/>
                  </a:ext>
                </a:extLst>
              </p:cNvPr>
              <p:cNvSpPr>
                <a:spLocks noChangeShapeType="1"/>
              </p:cNvSpPr>
              <p:nvPr/>
            </p:nvSpPr>
            <p:spPr bwMode="auto">
              <a:xfrm flipV="1">
                <a:off x="1490"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5" name="Line 132">
                <a:extLst>
                  <a:ext uri="{FF2B5EF4-FFF2-40B4-BE49-F238E27FC236}">
                    <a16:creationId xmlns:a16="http://schemas.microsoft.com/office/drawing/2014/main" id="{081127B2-7EF6-F482-0DE0-90AC3B69944C}"/>
                  </a:ext>
                </a:extLst>
              </p:cNvPr>
              <p:cNvSpPr>
                <a:spLocks noChangeShapeType="1"/>
              </p:cNvSpPr>
              <p:nvPr/>
            </p:nvSpPr>
            <p:spPr bwMode="auto">
              <a:xfrm flipV="1">
                <a:off x="1490"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6" name="Line 133">
                <a:extLst>
                  <a:ext uri="{FF2B5EF4-FFF2-40B4-BE49-F238E27FC236}">
                    <a16:creationId xmlns:a16="http://schemas.microsoft.com/office/drawing/2014/main" id="{496F9AA2-AADE-C87A-65F0-F03D1C3D7FF7}"/>
                  </a:ext>
                </a:extLst>
              </p:cNvPr>
              <p:cNvSpPr>
                <a:spLocks noChangeShapeType="1"/>
              </p:cNvSpPr>
              <p:nvPr/>
            </p:nvSpPr>
            <p:spPr bwMode="auto">
              <a:xfrm flipV="1">
                <a:off x="1490"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7" name="Line 134">
                <a:extLst>
                  <a:ext uri="{FF2B5EF4-FFF2-40B4-BE49-F238E27FC236}">
                    <a16:creationId xmlns:a16="http://schemas.microsoft.com/office/drawing/2014/main" id="{FEDD068E-FFA0-04EE-7473-C903DBA1F331}"/>
                  </a:ext>
                </a:extLst>
              </p:cNvPr>
              <p:cNvSpPr>
                <a:spLocks noChangeShapeType="1"/>
              </p:cNvSpPr>
              <p:nvPr/>
            </p:nvSpPr>
            <p:spPr bwMode="auto">
              <a:xfrm flipV="1">
                <a:off x="1569"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8" name="Line 135">
                <a:extLst>
                  <a:ext uri="{FF2B5EF4-FFF2-40B4-BE49-F238E27FC236}">
                    <a16:creationId xmlns:a16="http://schemas.microsoft.com/office/drawing/2014/main" id="{5839147B-845F-93C7-46D6-69B66CD95334}"/>
                  </a:ext>
                </a:extLst>
              </p:cNvPr>
              <p:cNvSpPr>
                <a:spLocks noChangeShapeType="1"/>
              </p:cNvSpPr>
              <p:nvPr/>
            </p:nvSpPr>
            <p:spPr bwMode="auto">
              <a:xfrm flipV="1">
                <a:off x="1569"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9" name="Line 136">
                <a:extLst>
                  <a:ext uri="{FF2B5EF4-FFF2-40B4-BE49-F238E27FC236}">
                    <a16:creationId xmlns:a16="http://schemas.microsoft.com/office/drawing/2014/main" id="{CBD3A1A8-BA53-3D79-D1F4-90FA5622EAE4}"/>
                  </a:ext>
                </a:extLst>
              </p:cNvPr>
              <p:cNvSpPr>
                <a:spLocks noChangeShapeType="1"/>
              </p:cNvSpPr>
              <p:nvPr/>
            </p:nvSpPr>
            <p:spPr bwMode="auto">
              <a:xfrm flipV="1">
                <a:off x="1569"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0" name="Line 137">
                <a:extLst>
                  <a:ext uri="{FF2B5EF4-FFF2-40B4-BE49-F238E27FC236}">
                    <a16:creationId xmlns:a16="http://schemas.microsoft.com/office/drawing/2014/main" id="{370478CC-4BA6-C2BE-56E2-1D35C7C7CED4}"/>
                  </a:ext>
                </a:extLst>
              </p:cNvPr>
              <p:cNvSpPr>
                <a:spLocks noChangeShapeType="1"/>
              </p:cNvSpPr>
              <p:nvPr/>
            </p:nvSpPr>
            <p:spPr bwMode="auto">
              <a:xfrm flipV="1">
                <a:off x="1569"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1" name="Line 138">
                <a:extLst>
                  <a:ext uri="{FF2B5EF4-FFF2-40B4-BE49-F238E27FC236}">
                    <a16:creationId xmlns:a16="http://schemas.microsoft.com/office/drawing/2014/main" id="{CA5AFCF9-7EEE-CBA3-CCAB-9B71727E77B2}"/>
                  </a:ext>
                </a:extLst>
              </p:cNvPr>
              <p:cNvSpPr>
                <a:spLocks noChangeShapeType="1"/>
              </p:cNvSpPr>
              <p:nvPr/>
            </p:nvSpPr>
            <p:spPr bwMode="auto">
              <a:xfrm flipV="1">
                <a:off x="1569"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2" name="Line 139">
                <a:extLst>
                  <a:ext uri="{FF2B5EF4-FFF2-40B4-BE49-F238E27FC236}">
                    <a16:creationId xmlns:a16="http://schemas.microsoft.com/office/drawing/2014/main" id="{109EFDD8-8A00-AF19-5CD6-C518E7E3364D}"/>
                  </a:ext>
                </a:extLst>
              </p:cNvPr>
              <p:cNvSpPr>
                <a:spLocks noChangeShapeType="1"/>
              </p:cNvSpPr>
              <p:nvPr/>
            </p:nvSpPr>
            <p:spPr bwMode="auto">
              <a:xfrm flipV="1">
                <a:off x="1569"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3" name="Line 140">
                <a:extLst>
                  <a:ext uri="{FF2B5EF4-FFF2-40B4-BE49-F238E27FC236}">
                    <a16:creationId xmlns:a16="http://schemas.microsoft.com/office/drawing/2014/main" id="{A9C44A8D-A74C-41D4-743E-F9AE49C9CC2B}"/>
                  </a:ext>
                </a:extLst>
              </p:cNvPr>
              <p:cNvSpPr>
                <a:spLocks noChangeShapeType="1"/>
              </p:cNvSpPr>
              <p:nvPr/>
            </p:nvSpPr>
            <p:spPr bwMode="auto">
              <a:xfrm flipV="1">
                <a:off x="1569"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4" name="Line 141">
                <a:extLst>
                  <a:ext uri="{FF2B5EF4-FFF2-40B4-BE49-F238E27FC236}">
                    <a16:creationId xmlns:a16="http://schemas.microsoft.com/office/drawing/2014/main" id="{C332E15B-ABFB-9EDE-1C29-5F288339A7F1}"/>
                  </a:ext>
                </a:extLst>
              </p:cNvPr>
              <p:cNvSpPr>
                <a:spLocks noChangeShapeType="1"/>
              </p:cNvSpPr>
              <p:nvPr/>
            </p:nvSpPr>
            <p:spPr bwMode="auto">
              <a:xfrm flipV="1">
                <a:off x="1569"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5" name="Line 142">
                <a:extLst>
                  <a:ext uri="{FF2B5EF4-FFF2-40B4-BE49-F238E27FC236}">
                    <a16:creationId xmlns:a16="http://schemas.microsoft.com/office/drawing/2014/main" id="{C9EFE553-62D7-5758-DC14-F5057D72B214}"/>
                  </a:ext>
                </a:extLst>
              </p:cNvPr>
              <p:cNvSpPr>
                <a:spLocks noChangeShapeType="1"/>
              </p:cNvSpPr>
              <p:nvPr/>
            </p:nvSpPr>
            <p:spPr bwMode="auto">
              <a:xfrm flipV="1">
                <a:off x="1569"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6" name="Line 143">
                <a:extLst>
                  <a:ext uri="{FF2B5EF4-FFF2-40B4-BE49-F238E27FC236}">
                    <a16:creationId xmlns:a16="http://schemas.microsoft.com/office/drawing/2014/main" id="{B358C7B4-3292-9072-21CA-D22EE5F0BA0F}"/>
                  </a:ext>
                </a:extLst>
              </p:cNvPr>
              <p:cNvSpPr>
                <a:spLocks noChangeShapeType="1"/>
              </p:cNvSpPr>
              <p:nvPr/>
            </p:nvSpPr>
            <p:spPr bwMode="auto">
              <a:xfrm flipV="1">
                <a:off x="1569"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7" name="Line 144">
                <a:extLst>
                  <a:ext uri="{FF2B5EF4-FFF2-40B4-BE49-F238E27FC236}">
                    <a16:creationId xmlns:a16="http://schemas.microsoft.com/office/drawing/2014/main" id="{DACD5AC6-8585-8CCC-C597-B1E9851C6A8B}"/>
                  </a:ext>
                </a:extLst>
              </p:cNvPr>
              <p:cNvSpPr>
                <a:spLocks noChangeShapeType="1"/>
              </p:cNvSpPr>
              <p:nvPr/>
            </p:nvSpPr>
            <p:spPr bwMode="auto">
              <a:xfrm flipV="1">
                <a:off x="1569"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8" name="Line 145">
                <a:extLst>
                  <a:ext uri="{FF2B5EF4-FFF2-40B4-BE49-F238E27FC236}">
                    <a16:creationId xmlns:a16="http://schemas.microsoft.com/office/drawing/2014/main" id="{B7E6B085-A205-B113-51DD-585FB34529EB}"/>
                  </a:ext>
                </a:extLst>
              </p:cNvPr>
              <p:cNvSpPr>
                <a:spLocks noChangeShapeType="1"/>
              </p:cNvSpPr>
              <p:nvPr/>
            </p:nvSpPr>
            <p:spPr bwMode="auto">
              <a:xfrm flipV="1">
                <a:off x="1569"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9" name="Line 146">
                <a:extLst>
                  <a:ext uri="{FF2B5EF4-FFF2-40B4-BE49-F238E27FC236}">
                    <a16:creationId xmlns:a16="http://schemas.microsoft.com/office/drawing/2014/main" id="{BA3DE7B0-9229-6734-D079-34BBEC010F42}"/>
                  </a:ext>
                </a:extLst>
              </p:cNvPr>
              <p:cNvSpPr>
                <a:spLocks noChangeShapeType="1"/>
              </p:cNvSpPr>
              <p:nvPr/>
            </p:nvSpPr>
            <p:spPr bwMode="auto">
              <a:xfrm flipV="1">
                <a:off x="1647"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0" name="Line 147">
                <a:extLst>
                  <a:ext uri="{FF2B5EF4-FFF2-40B4-BE49-F238E27FC236}">
                    <a16:creationId xmlns:a16="http://schemas.microsoft.com/office/drawing/2014/main" id="{18C42F6C-82A2-8667-2F4E-120B866B4029}"/>
                  </a:ext>
                </a:extLst>
              </p:cNvPr>
              <p:cNvSpPr>
                <a:spLocks noChangeShapeType="1"/>
              </p:cNvSpPr>
              <p:nvPr/>
            </p:nvSpPr>
            <p:spPr bwMode="auto">
              <a:xfrm flipV="1">
                <a:off x="1647"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1" name="Line 148">
                <a:extLst>
                  <a:ext uri="{FF2B5EF4-FFF2-40B4-BE49-F238E27FC236}">
                    <a16:creationId xmlns:a16="http://schemas.microsoft.com/office/drawing/2014/main" id="{BC718E72-BA9B-ADE6-2E59-808307808D51}"/>
                  </a:ext>
                </a:extLst>
              </p:cNvPr>
              <p:cNvSpPr>
                <a:spLocks noChangeShapeType="1"/>
              </p:cNvSpPr>
              <p:nvPr/>
            </p:nvSpPr>
            <p:spPr bwMode="auto">
              <a:xfrm flipV="1">
                <a:off x="1647"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2" name="Line 149">
                <a:extLst>
                  <a:ext uri="{FF2B5EF4-FFF2-40B4-BE49-F238E27FC236}">
                    <a16:creationId xmlns:a16="http://schemas.microsoft.com/office/drawing/2014/main" id="{D3362799-52D1-F04A-57C8-777C4956EBE0}"/>
                  </a:ext>
                </a:extLst>
              </p:cNvPr>
              <p:cNvSpPr>
                <a:spLocks noChangeShapeType="1"/>
              </p:cNvSpPr>
              <p:nvPr/>
            </p:nvSpPr>
            <p:spPr bwMode="auto">
              <a:xfrm flipV="1">
                <a:off x="1647"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3" name="Line 150">
                <a:extLst>
                  <a:ext uri="{FF2B5EF4-FFF2-40B4-BE49-F238E27FC236}">
                    <a16:creationId xmlns:a16="http://schemas.microsoft.com/office/drawing/2014/main" id="{C63ED5C0-CCCA-53E7-2AF2-8DC05735925F}"/>
                  </a:ext>
                </a:extLst>
              </p:cNvPr>
              <p:cNvSpPr>
                <a:spLocks noChangeShapeType="1"/>
              </p:cNvSpPr>
              <p:nvPr/>
            </p:nvSpPr>
            <p:spPr bwMode="auto">
              <a:xfrm flipV="1">
                <a:off x="1647"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4" name="Line 151">
                <a:extLst>
                  <a:ext uri="{FF2B5EF4-FFF2-40B4-BE49-F238E27FC236}">
                    <a16:creationId xmlns:a16="http://schemas.microsoft.com/office/drawing/2014/main" id="{3C7BA883-2160-251E-0D6A-A2AB426857B9}"/>
                  </a:ext>
                </a:extLst>
              </p:cNvPr>
              <p:cNvSpPr>
                <a:spLocks noChangeShapeType="1"/>
              </p:cNvSpPr>
              <p:nvPr/>
            </p:nvSpPr>
            <p:spPr bwMode="auto">
              <a:xfrm flipV="1">
                <a:off x="1647"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5" name="Line 152">
                <a:extLst>
                  <a:ext uri="{FF2B5EF4-FFF2-40B4-BE49-F238E27FC236}">
                    <a16:creationId xmlns:a16="http://schemas.microsoft.com/office/drawing/2014/main" id="{E34E88CB-6A73-D6DD-2553-A2E2E219D538}"/>
                  </a:ext>
                </a:extLst>
              </p:cNvPr>
              <p:cNvSpPr>
                <a:spLocks noChangeShapeType="1"/>
              </p:cNvSpPr>
              <p:nvPr/>
            </p:nvSpPr>
            <p:spPr bwMode="auto">
              <a:xfrm flipV="1">
                <a:off x="1647"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6" name="Line 153">
                <a:extLst>
                  <a:ext uri="{FF2B5EF4-FFF2-40B4-BE49-F238E27FC236}">
                    <a16:creationId xmlns:a16="http://schemas.microsoft.com/office/drawing/2014/main" id="{9358D2B7-0613-BF5E-9C2B-2D823CA6BAC8}"/>
                  </a:ext>
                </a:extLst>
              </p:cNvPr>
              <p:cNvSpPr>
                <a:spLocks noChangeShapeType="1"/>
              </p:cNvSpPr>
              <p:nvPr/>
            </p:nvSpPr>
            <p:spPr bwMode="auto">
              <a:xfrm flipV="1">
                <a:off x="1647"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7" name="Line 154">
                <a:extLst>
                  <a:ext uri="{FF2B5EF4-FFF2-40B4-BE49-F238E27FC236}">
                    <a16:creationId xmlns:a16="http://schemas.microsoft.com/office/drawing/2014/main" id="{41ED0ED9-48B3-EFF8-EE8F-5B6A8E4CC364}"/>
                  </a:ext>
                </a:extLst>
              </p:cNvPr>
              <p:cNvSpPr>
                <a:spLocks noChangeShapeType="1"/>
              </p:cNvSpPr>
              <p:nvPr/>
            </p:nvSpPr>
            <p:spPr bwMode="auto">
              <a:xfrm flipV="1">
                <a:off x="1647"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8" name="Line 155">
                <a:extLst>
                  <a:ext uri="{FF2B5EF4-FFF2-40B4-BE49-F238E27FC236}">
                    <a16:creationId xmlns:a16="http://schemas.microsoft.com/office/drawing/2014/main" id="{8E1F3359-C9D3-A091-8907-36E4C81EFC5B}"/>
                  </a:ext>
                </a:extLst>
              </p:cNvPr>
              <p:cNvSpPr>
                <a:spLocks noChangeShapeType="1"/>
              </p:cNvSpPr>
              <p:nvPr/>
            </p:nvSpPr>
            <p:spPr bwMode="auto">
              <a:xfrm flipV="1">
                <a:off x="1647"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9" name="Line 156">
                <a:extLst>
                  <a:ext uri="{FF2B5EF4-FFF2-40B4-BE49-F238E27FC236}">
                    <a16:creationId xmlns:a16="http://schemas.microsoft.com/office/drawing/2014/main" id="{8FC8E45A-0767-4039-E72E-4F46034B179D}"/>
                  </a:ext>
                </a:extLst>
              </p:cNvPr>
              <p:cNvSpPr>
                <a:spLocks noChangeShapeType="1"/>
              </p:cNvSpPr>
              <p:nvPr/>
            </p:nvSpPr>
            <p:spPr bwMode="auto">
              <a:xfrm flipV="1">
                <a:off x="1647"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0" name="Line 157">
                <a:extLst>
                  <a:ext uri="{FF2B5EF4-FFF2-40B4-BE49-F238E27FC236}">
                    <a16:creationId xmlns:a16="http://schemas.microsoft.com/office/drawing/2014/main" id="{F89F8385-4D3E-A19E-75C5-4C496A76E5BD}"/>
                  </a:ext>
                </a:extLst>
              </p:cNvPr>
              <p:cNvSpPr>
                <a:spLocks noChangeShapeType="1"/>
              </p:cNvSpPr>
              <p:nvPr/>
            </p:nvSpPr>
            <p:spPr bwMode="auto">
              <a:xfrm flipV="1">
                <a:off x="1647"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1" name="Line 158">
                <a:extLst>
                  <a:ext uri="{FF2B5EF4-FFF2-40B4-BE49-F238E27FC236}">
                    <a16:creationId xmlns:a16="http://schemas.microsoft.com/office/drawing/2014/main" id="{C00416CA-7C35-B89C-908C-2CE79B97C9F8}"/>
                  </a:ext>
                </a:extLst>
              </p:cNvPr>
              <p:cNvSpPr>
                <a:spLocks noChangeShapeType="1"/>
              </p:cNvSpPr>
              <p:nvPr/>
            </p:nvSpPr>
            <p:spPr bwMode="auto">
              <a:xfrm flipV="1">
                <a:off x="1724"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2" name="Line 159">
                <a:extLst>
                  <a:ext uri="{FF2B5EF4-FFF2-40B4-BE49-F238E27FC236}">
                    <a16:creationId xmlns:a16="http://schemas.microsoft.com/office/drawing/2014/main" id="{5B5FC361-B83D-7368-41DF-0C551636BDA7}"/>
                  </a:ext>
                </a:extLst>
              </p:cNvPr>
              <p:cNvSpPr>
                <a:spLocks noChangeShapeType="1"/>
              </p:cNvSpPr>
              <p:nvPr/>
            </p:nvSpPr>
            <p:spPr bwMode="auto">
              <a:xfrm flipV="1">
                <a:off x="1724"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3" name="Line 160">
                <a:extLst>
                  <a:ext uri="{FF2B5EF4-FFF2-40B4-BE49-F238E27FC236}">
                    <a16:creationId xmlns:a16="http://schemas.microsoft.com/office/drawing/2014/main" id="{F6D0EF9D-7B2F-341F-5DD9-87B4D3CD9677}"/>
                  </a:ext>
                </a:extLst>
              </p:cNvPr>
              <p:cNvSpPr>
                <a:spLocks noChangeShapeType="1"/>
              </p:cNvSpPr>
              <p:nvPr/>
            </p:nvSpPr>
            <p:spPr bwMode="auto">
              <a:xfrm flipV="1">
                <a:off x="1724"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4" name="Line 161">
                <a:extLst>
                  <a:ext uri="{FF2B5EF4-FFF2-40B4-BE49-F238E27FC236}">
                    <a16:creationId xmlns:a16="http://schemas.microsoft.com/office/drawing/2014/main" id="{C4E56096-26A3-1C25-9D8C-6D6482FFBA3C}"/>
                  </a:ext>
                </a:extLst>
              </p:cNvPr>
              <p:cNvSpPr>
                <a:spLocks noChangeShapeType="1"/>
              </p:cNvSpPr>
              <p:nvPr/>
            </p:nvSpPr>
            <p:spPr bwMode="auto">
              <a:xfrm flipV="1">
                <a:off x="1724"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5" name="Line 162">
                <a:extLst>
                  <a:ext uri="{FF2B5EF4-FFF2-40B4-BE49-F238E27FC236}">
                    <a16:creationId xmlns:a16="http://schemas.microsoft.com/office/drawing/2014/main" id="{F29F8CB1-86A1-2941-6100-C85E499F623A}"/>
                  </a:ext>
                </a:extLst>
              </p:cNvPr>
              <p:cNvSpPr>
                <a:spLocks noChangeShapeType="1"/>
              </p:cNvSpPr>
              <p:nvPr/>
            </p:nvSpPr>
            <p:spPr bwMode="auto">
              <a:xfrm flipV="1">
                <a:off x="1724"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6" name="Line 163">
                <a:extLst>
                  <a:ext uri="{FF2B5EF4-FFF2-40B4-BE49-F238E27FC236}">
                    <a16:creationId xmlns:a16="http://schemas.microsoft.com/office/drawing/2014/main" id="{5618F4B6-902D-3E22-C292-4AD7865097CC}"/>
                  </a:ext>
                </a:extLst>
              </p:cNvPr>
              <p:cNvSpPr>
                <a:spLocks noChangeShapeType="1"/>
              </p:cNvSpPr>
              <p:nvPr/>
            </p:nvSpPr>
            <p:spPr bwMode="auto">
              <a:xfrm flipV="1">
                <a:off x="1724"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7" name="Line 164">
                <a:extLst>
                  <a:ext uri="{FF2B5EF4-FFF2-40B4-BE49-F238E27FC236}">
                    <a16:creationId xmlns:a16="http://schemas.microsoft.com/office/drawing/2014/main" id="{CF84ADBE-A60A-DEDC-3086-13A9B96AE80B}"/>
                  </a:ext>
                </a:extLst>
              </p:cNvPr>
              <p:cNvSpPr>
                <a:spLocks noChangeShapeType="1"/>
              </p:cNvSpPr>
              <p:nvPr/>
            </p:nvSpPr>
            <p:spPr bwMode="auto">
              <a:xfrm flipV="1">
                <a:off x="1724"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8" name="Line 165">
                <a:extLst>
                  <a:ext uri="{FF2B5EF4-FFF2-40B4-BE49-F238E27FC236}">
                    <a16:creationId xmlns:a16="http://schemas.microsoft.com/office/drawing/2014/main" id="{925CA544-AF38-E7EF-B02F-BA917CB86164}"/>
                  </a:ext>
                </a:extLst>
              </p:cNvPr>
              <p:cNvSpPr>
                <a:spLocks noChangeShapeType="1"/>
              </p:cNvSpPr>
              <p:nvPr/>
            </p:nvSpPr>
            <p:spPr bwMode="auto">
              <a:xfrm flipV="1">
                <a:off x="1724"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9" name="Line 166">
                <a:extLst>
                  <a:ext uri="{FF2B5EF4-FFF2-40B4-BE49-F238E27FC236}">
                    <a16:creationId xmlns:a16="http://schemas.microsoft.com/office/drawing/2014/main" id="{375B2AF6-A73A-E0B6-876A-289C2A3F4914}"/>
                  </a:ext>
                </a:extLst>
              </p:cNvPr>
              <p:cNvSpPr>
                <a:spLocks noChangeShapeType="1"/>
              </p:cNvSpPr>
              <p:nvPr/>
            </p:nvSpPr>
            <p:spPr bwMode="auto">
              <a:xfrm flipV="1">
                <a:off x="1724"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0" name="Line 167">
                <a:extLst>
                  <a:ext uri="{FF2B5EF4-FFF2-40B4-BE49-F238E27FC236}">
                    <a16:creationId xmlns:a16="http://schemas.microsoft.com/office/drawing/2014/main" id="{B51788C9-9D94-6999-F59F-E7871DC62890}"/>
                  </a:ext>
                </a:extLst>
              </p:cNvPr>
              <p:cNvSpPr>
                <a:spLocks noChangeShapeType="1"/>
              </p:cNvSpPr>
              <p:nvPr/>
            </p:nvSpPr>
            <p:spPr bwMode="auto">
              <a:xfrm flipV="1">
                <a:off x="1724"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1" name="Line 168">
                <a:extLst>
                  <a:ext uri="{FF2B5EF4-FFF2-40B4-BE49-F238E27FC236}">
                    <a16:creationId xmlns:a16="http://schemas.microsoft.com/office/drawing/2014/main" id="{C780E01A-DC85-A938-97E7-F89DC92EA9CA}"/>
                  </a:ext>
                </a:extLst>
              </p:cNvPr>
              <p:cNvSpPr>
                <a:spLocks noChangeShapeType="1"/>
              </p:cNvSpPr>
              <p:nvPr/>
            </p:nvSpPr>
            <p:spPr bwMode="auto">
              <a:xfrm flipV="1">
                <a:off x="1724"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2" name="Line 169">
                <a:extLst>
                  <a:ext uri="{FF2B5EF4-FFF2-40B4-BE49-F238E27FC236}">
                    <a16:creationId xmlns:a16="http://schemas.microsoft.com/office/drawing/2014/main" id="{FBAEAA6D-943C-4989-9FC5-A338B19C3F8E}"/>
                  </a:ext>
                </a:extLst>
              </p:cNvPr>
              <p:cNvSpPr>
                <a:spLocks noChangeShapeType="1"/>
              </p:cNvSpPr>
              <p:nvPr/>
            </p:nvSpPr>
            <p:spPr bwMode="auto">
              <a:xfrm flipV="1">
                <a:off x="1724"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3" name="Rectangle 170">
                <a:extLst>
                  <a:ext uri="{FF2B5EF4-FFF2-40B4-BE49-F238E27FC236}">
                    <a16:creationId xmlns:a16="http://schemas.microsoft.com/office/drawing/2014/main" id="{62B26A86-3948-1309-4FD6-62AE84895092}"/>
                  </a:ext>
                </a:extLst>
              </p:cNvPr>
              <p:cNvSpPr>
                <a:spLocks noChangeArrowheads="1"/>
              </p:cNvSpPr>
              <p:nvPr/>
            </p:nvSpPr>
            <p:spPr bwMode="auto">
              <a:xfrm>
                <a:off x="2047" y="434"/>
                <a:ext cx="440" cy="1239"/>
              </a:xfrm>
              <a:prstGeom prst="rect">
                <a:avLst/>
              </a:prstGeom>
              <a:solidFill>
                <a:srgbClr val="FFFFFF"/>
              </a:solidFill>
              <a:ln w="7938">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104" name="Line 171">
                <a:extLst>
                  <a:ext uri="{FF2B5EF4-FFF2-40B4-BE49-F238E27FC236}">
                    <a16:creationId xmlns:a16="http://schemas.microsoft.com/office/drawing/2014/main" id="{A1EDF18A-6D84-237F-5AE2-BFFFAF3DE3E9}"/>
                  </a:ext>
                </a:extLst>
              </p:cNvPr>
              <p:cNvSpPr>
                <a:spLocks noChangeShapeType="1"/>
              </p:cNvSpPr>
              <p:nvPr/>
            </p:nvSpPr>
            <p:spPr bwMode="auto">
              <a:xfrm>
                <a:off x="2047" y="161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5" name="Line 172">
                <a:extLst>
                  <a:ext uri="{FF2B5EF4-FFF2-40B4-BE49-F238E27FC236}">
                    <a16:creationId xmlns:a16="http://schemas.microsoft.com/office/drawing/2014/main" id="{0C713721-D866-3B7D-FC90-3890E7DB1A8F}"/>
                  </a:ext>
                </a:extLst>
              </p:cNvPr>
              <p:cNvSpPr>
                <a:spLocks noChangeShapeType="1"/>
              </p:cNvSpPr>
              <p:nvPr/>
            </p:nvSpPr>
            <p:spPr bwMode="auto">
              <a:xfrm>
                <a:off x="2156" y="161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6" name="Line 173">
                <a:extLst>
                  <a:ext uri="{FF2B5EF4-FFF2-40B4-BE49-F238E27FC236}">
                    <a16:creationId xmlns:a16="http://schemas.microsoft.com/office/drawing/2014/main" id="{B06AD03D-B029-B6E5-F400-7688597FFC2E}"/>
                  </a:ext>
                </a:extLst>
              </p:cNvPr>
              <p:cNvSpPr>
                <a:spLocks noChangeShapeType="1"/>
              </p:cNvSpPr>
              <p:nvPr/>
            </p:nvSpPr>
            <p:spPr bwMode="auto">
              <a:xfrm>
                <a:off x="2264" y="161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7" name="Line 174">
                <a:extLst>
                  <a:ext uri="{FF2B5EF4-FFF2-40B4-BE49-F238E27FC236}">
                    <a16:creationId xmlns:a16="http://schemas.microsoft.com/office/drawing/2014/main" id="{E19A9057-156C-A5AE-5F88-3BAA31326EBF}"/>
                  </a:ext>
                </a:extLst>
              </p:cNvPr>
              <p:cNvSpPr>
                <a:spLocks noChangeShapeType="1"/>
              </p:cNvSpPr>
              <p:nvPr/>
            </p:nvSpPr>
            <p:spPr bwMode="auto">
              <a:xfrm>
                <a:off x="2376" y="161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8" name="Line 175">
                <a:extLst>
                  <a:ext uri="{FF2B5EF4-FFF2-40B4-BE49-F238E27FC236}">
                    <a16:creationId xmlns:a16="http://schemas.microsoft.com/office/drawing/2014/main" id="{2447EB77-95E9-1FD3-8865-2840E0CDA574}"/>
                  </a:ext>
                </a:extLst>
              </p:cNvPr>
              <p:cNvSpPr>
                <a:spLocks noChangeShapeType="1"/>
              </p:cNvSpPr>
              <p:nvPr/>
            </p:nvSpPr>
            <p:spPr bwMode="auto">
              <a:xfrm>
                <a:off x="2484" y="1610"/>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9" name="Line 176">
                <a:extLst>
                  <a:ext uri="{FF2B5EF4-FFF2-40B4-BE49-F238E27FC236}">
                    <a16:creationId xmlns:a16="http://schemas.microsoft.com/office/drawing/2014/main" id="{F9A0AC37-28E1-4952-F26A-C4329E4287AA}"/>
                  </a:ext>
                </a:extLst>
              </p:cNvPr>
              <p:cNvSpPr>
                <a:spLocks noChangeShapeType="1"/>
              </p:cNvSpPr>
              <p:nvPr/>
            </p:nvSpPr>
            <p:spPr bwMode="auto">
              <a:xfrm>
                <a:off x="2047" y="126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0" name="Line 177">
                <a:extLst>
                  <a:ext uri="{FF2B5EF4-FFF2-40B4-BE49-F238E27FC236}">
                    <a16:creationId xmlns:a16="http://schemas.microsoft.com/office/drawing/2014/main" id="{448E0FEF-4E60-C658-E6D0-CF2E013E8DC7}"/>
                  </a:ext>
                </a:extLst>
              </p:cNvPr>
              <p:cNvSpPr>
                <a:spLocks noChangeShapeType="1"/>
              </p:cNvSpPr>
              <p:nvPr/>
            </p:nvSpPr>
            <p:spPr bwMode="auto">
              <a:xfrm>
                <a:off x="2156" y="126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1" name="Line 178">
                <a:extLst>
                  <a:ext uri="{FF2B5EF4-FFF2-40B4-BE49-F238E27FC236}">
                    <a16:creationId xmlns:a16="http://schemas.microsoft.com/office/drawing/2014/main" id="{AF47A112-66FB-9F7C-4555-9069DBB1BCE6}"/>
                  </a:ext>
                </a:extLst>
              </p:cNvPr>
              <p:cNvSpPr>
                <a:spLocks noChangeShapeType="1"/>
              </p:cNvSpPr>
              <p:nvPr/>
            </p:nvSpPr>
            <p:spPr bwMode="auto">
              <a:xfrm>
                <a:off x="2264" y="126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2" name="Line 179">
                <a:extLst>
                  <a:ext uri="{FF2B5EF4-FFF2-40B4-BE49-F238E27FC236}">
                    <a16:creationId xmlns:a16="http://schemas.microsoft.com/office/drawing/2014/main" id="{84A808DC-B9EF-548C-83B1-8D2A1B03A739}"/>
                  </a:ext>
                </a:extLst>
              </p:cNvPr>
              <p:cNvSpPr>
                <a:spLocks noChangeShapeType="1"/>
              </p:cNvSpPr>
              <p:nvPr/>
            </p:nvSpPr>
            <p:spPr bwMode="auto">
              <a:xfrm>
                <a:off x="2376" y="126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3" name="Line 180">
                <a:extLst>
                  <a:ext uri="{FF2B5EF4-FFF2-40B4-BE49-F238E27FC236}">
                    <a16:creationId xmlns:a16="http://schemas.microsoft.com/office/drawing/2014/main" id="{5CCB36AF-FEBC-C4F1-B1AF-4395581CCD2A}"/>
                  </a:ext>
                </a:extLst>
              </p:cNvPr>
              <p:cNvSpPr>
                <a:spLocks noChangeShapeType="1"/>
              </p:cNvSpPr>
              <p:nvPr/>
            </p:nvSpPr>
            <p:spPr bwMode="auto">
              <a:xfrm>
                <a:off x="2484" y="1265"/>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4" name="Line 181">
                <a:extLst>
                  <a:ext uri="{FF2B5EF4-FFF2-40B4-BE49-F238E27FC236}">
                    <a16:creationId xmlns:a16="http://schemas.microsoft.com/office/drawing/2014/main" id="{656D03ED-1259-AA37-DE5F-57CEB7E32444}"/>
                  </a:ext>
                </a:extLst>
              </p:cNvPr>
              <p:cNvSpPr>
                <a:spLocks noChangeShapeType="1"/>
              </p:cNvSpPr>
              <p:nvPr/>
            </p:nvSpPr>
            <p:spPr bwMode="auto">
              <a:xfrm>
                <a:off x="2047" y="917"/>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5" name="Line 182">
                <a:extLst>
                  <a:ext uri="{FF2B5EF4-FFF2-40B4-BE49-F238E27FC236}">
                    <a16:creationId xmlns:a16="http://schemas.microsoft.com/office/drawing/2014/main" id="{AD964435-50BD-811E-538C-5AD9600B8EFF}"/>
                  </a:ext>
                </a:extLst>
              </p:cNvPr>
              <p:cNvSpPr>
                <a:spLocks noChangeShapeType="1"/>
              </p:cNvSpPr>
              <p:nvPr/>
            </p:nvSpPr>
            <p:spPr bwMode="auto">
              <a:xfrm>
                <a:off x="2156" y="917"/>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6" name="Line 183">
                <a:extLst>
                  <a:ext uri="{FF2B5EF4-FFF2-40B4-BE49-F238E27FC236}">
                    <a16:creationId xmlns:a16="http://schemas.microsoft.com/office/drawing/2014/main" id="{692FC5FA-8535-6986-AC34-BC5A8EA2161D}"/>
                  </a:ext>
                </a:extLst>
              </p:cNvPr>
              <p:cNvSpPr>
                <a:spLocks noChangeShapeType="1"/>
              </p:cNvSpPr>
              <p:nvPr/>
            </p:nvSpPr>
            <p:spPr bwMode="auto">
              <a:xfrm>
                <a:off x="2264" y="917"/>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7" name="Line 184">
                <a:extLst>
                  <a:ext uri="{FF2B5EF4-FFF2-40B4-BE49-F238E27FC236}">
                    <a16:creationId xmlns:a16="http://schemas.microsoft.com/office/drawing/2014/main" id="{B60CD3E9-5B81-F36D-382C-42D4DEAC8387}"/>
                  </a:ext>
                </a:extLst>
              </p:cNvPr>
              <p:cNvSpPr>
                <a:spLocks noChangeShapeType="1"/>
              </p:cNvSpPr>
              <p:nvPr/>
            </p:nvSpPr>
            <p:spPr bwMode="auto">
              <a:xfrm>
                <a:off x="2376" y="917"/>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8" name="Line 185">
                <a:extLst>
                  <a:ext uri="{FF2B5EF4-FFF2-40B4-BE49-F238E27FC236}">
                    <a16:creationId xmlns:a16="http://schemas.microsoft.com/office/drawing/2014/main" id="{859A96D8-1183-A710-D133-B9DF4B19CA1F}"/>
                  </a:ext>
                </a:extLst>
              </p:cNvPr>
              <p:cNvSpPr>
                <a:spLocks noChangeShapeType="1"/>
              </p:cNvSpPr>
              <p:nvPr/>
            </p:nvSpPr>
            <p:spPr bwMode="auto">
              <a:xfrm>
                <a:off x="2484" y="917"/>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9" name="Line 186">
                <a:extLst>
                  <a:ext uri="{FF2B5EF4-FFF2-40B4-BE49-F238E27FC236}">
                    <a16:creationId xmlns:a16="http://schemas.microsoft.com/office/drawing/2014/main" id="{72E18800-7A9F-6A75-685A-500B68ED0B2E}"/>
                  </a:ext>
                </a:extLst>
              </p:cNvPr>
              <p:cNvSpPr>
                <a:spLocks noChangeShapeType="1"/>
              </p:cNvSpPr>
              <p:nvPr/>
            </p:nvSpPr>
            <p:spPr bwMode="auto">
              <a:xfrm>
                <a:off x="2047" y="572"/>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0" name="Line 187">
                <a:extLst>
                  <a:ext uri="{FF2B5EF4-FFF2-40B4-BE49-F238E27FC236}">
                    <a16:creationId xmlns:a16="http://schemas.microsoft.com/office/drawing/2014/main" id="{2DAE79E8-A00A-393E-4FDB-C856D57DF815}"/>
                  </a:ext>
                </a:extLst>
              </p:cNvPr>
              <p:cNvSpPr>
                <a:spLocks noChangeShapeType="1"/>
              </p:cNvSpPr>
              <p:nvPr/>
            </p:nvSpPr>
            <p:spPr bwMode="auto">
              <a:xfrm>
                <a:off x="2156" y="572"/>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1" name="Line 188">
                <a:extLst>
                  <a:ext uri="{FF2B5EF4-FFF2-40B4-BE49-F238E27FC236}">
                    <a16:creationId xmlns:a16="http://schemas.microsoft.com/office/drawing/2014/main" id="{E8D0F04C-19BE-81FB-8BD6-8B13AD4A8777}"/>
                  </a:ext>
                </a:extLst>
              </p:cNvPr>
              <p:cNvSpPr>
                <a:spLocks noChangeShapeType="1"/>
              </p:cNvSpPr>
              <p:nvPr/>
            </p:nvSpPr>
            <p:spPr bwMode="auto">
              <a:xfrm>
                <a:off x="2264" y="572"/>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2" name="Line 189">
                <a:extLst>
                  <a:ext uri="{FF2B5EF4-FFF2-40B4-BE49-F238E27FC236}">
                    <a16:creationId xmlns:a16="http://schemas.microsoft.com/office/drawing/2014/main" id="{CB501268-8A8F-EC83-81EB-A6DD185AFCD3}"/>
                  </a:ext>
                </a:extLst>
              </p:cNvPr>
              <p:cNvSpPr>
                <a:spLocks noChangeShapeType="1"/>
              </p:cNvSpPr>
              <p:nvPr/>
            </p:nvSpPr>
            <p:spPr bwMode="auto">
              <a:xfrm>
                <a:off x="2376" y="572"/>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3" name="Line 190">
                <a:extLst>
                  <a:ext uri="{FF2B5EF4-FFF2-40B4-BE49-F238E27FC236}">
                    <a16:creationId xmlns:a16="http://schemas.microsoft.com/office/drawing/2014/main" id="{C1B56676-F9B6-7CB2-E315-F37D68799AC1}"/>
                  </a:ext>
                </a:extLst>
              </p:cNvPr>
              <p:cNvSpPr>
                <a:spLocks noChangeShapeType="1"/>
              </p:cNvSpPr>
              <p:nvPr/>
            </p:nvSpPr>
            <p:spPr bwMode="auto">
              <a:xfrm>
                <a:off x="2484" y="572"/>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4" name="Line 191">
                <a:extLst>
                  <a:ext uri="{FF2B5EF4-FFF2-40B4-BE49-F238E27FC236}">
                    <a16:creationId xmlns:a16="http://schemas.microsoft.com/office/drawing/2014/main" id="{E981E220-EE96-0D28-1387-F1FF7546FA0A}"/>
                  </a:ext>
                </a:extLst>
              </p:cNvPr>
              <p:cNvSpPr>
                <a:spLocks noChangeShapeType="1"/>
              </p:cNvSpPr>
              <p:nvPr/>
            </p:nvSpPr>
            <p:spPr bwMode="auto">
              <a:xfrm flipV="1">
                <a:off x="2109"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5" name="Line 192">
                <a:extLst>
                  <a:ext uri="{FF2B5EF4-FFF2-40B4-BE49-F238E27FC236}">
                    <a16:creationId xmlns:a16="http://schemas.microsoft.com/office/drawing/2014/main" id="{410E5839-F633-B3E9-B8C9-BA29CB6632CA}"/>
                  </a:ext>
                </a:extLst>
              </p:cNvPr>
              <p:cNvSpPr>
                <a:spLocks noChangeShapeType="1"/>
              </p:cNvSpPr>
              <p:nvPr/>
            </p:nvSpPr>
            <p:spPr bwMode="auto">
              <a:xfrm flipV="1">
                <a:off x="2109"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6" name="Line 193">
                <a:extLst>
                  <a:ext uri="{FF2B5EF4-FFF2-40B4-BE49-F238E27FC236}">
                    <a16:creationId xmlns:a16="http://schemas.microsoft.com/office/drawing/2014/main" id="{000CD9F7-50CA-57A9-9A23-A6D8AE69E7CB}"/>
                  </a:ext>
                </a:extLst>
              </p:cNvPr>
              <p:cNvSpPr>
                <a:spLocks noChangeShapeType="1"/>
              </p:cNvSpPr>
              <p:nvPr/>
            </p:nvSpPr>
            <p:spPr bwMode="auto">
              <a:xfrm flipV="1">
                <a:off x="2109"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7" name="Line 194">
                <a:extLst>
                  <a:ext uri="{FF2B5EF4-FFF2-40B4-BE49-F238E27FC236}">
                    <a16:creationId xmlns:a16="http://schemas.microsoft.com/office/drawing/2014/main" id="{AD638897-8228-EB35-6811-886EF2ABC6EC}"/>
                  </a:ext>
                </a:extLst>
              </p:cNvPr>
              <p:cNvSpPr>
                <a:spLocks noChangeShapeType="1"/>
              </p:cNvSpPr>
              <p:nvPr/>
            </p:nvSpPr>
            <p:spPr bwMode="auto">
              <a:xfrm flipV="1">
                <a:off x="2109"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8" name="Line 195">
                <a:extLst>
                  <a:ext uri="{FF2B5EF4-FFF2-40B4-BE49-F238E27FC236}">
                    <a16:creationId xmlns:a16="http://schemas.microsoft.com/office/drawing/2014/main" id="{D00F0AD7-5F6C-3C21-704B-645A09F62F3A}"/>
                  </a:ext>
                </a:extLst>
              </p:cNvPr>
              <p:cNvSpPr>
                <a:spLocks noChangeShapeType="1"/>
              </p:cNvSpPr>
              <p:nvPr/>
            </p:nvSpPr>
            <p:spPr bwMode="auto">
              <a:xfrm flipV="1">
                <a:off x="2109"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9" name="Line 196">
                <a:extLst>
                  <a:ext uri="{FF2B5EF4-FFF2-40B4-BE49-F238E27FC236}">
                    <a16:creationId xmlns:a16="http://schemas.microsoft.com/office/drawing/2014/main" id="{822F89D6-BE5D-2A6A-62BD-0DF5FDC30215}"/>
                  </a:ext>
                </a:extLst>
              </p:cNvPr>
              <p:cNvSpPr>
                <a:spLocks noChangeShapeType="1"/>
              </p:cNvSpPr>
              <p:nvPr/>
            </p:nvSpPr>
            <p:spPr bwMode="auto">
              <a:xfrm flipV="1">
                <a:off x="2109"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0" name="Line 197">
                <a:extLst>
                  <a:ext uri="{FF2B5EF4-FFF2-40B4-BE49-F238E27FC236}">
                    <a16:creationId xmlns:a16="http://schemas.microsoft.com/office/drawing/2014/main" id="{82BD39D7-70A9-1370-8419-1218FB47AD96}"/>
                  </a:ext>
                </a:extLst>
              </p:cNvPr>
              <p:cNvSpPr>
                <a:spLocks noChangeShapeType="1"/>
              </p:cNvSpPr>
              <p:nvPr/>
            </p:nvSpPr>
            <p:spPr bwMode="auto">
              <a:xfrm flipV="1">
                <a:off x="2109"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1" name="Line 198">
                <a:extLst>
                  <a:ext uri="{FF2B5EF4-FFF2-40B4-BE49-F238E27FC236}">
                    <a16:creationId xmlns:a16="http://schemas.microsoft.com/office/drawing/2014/main" id="{9E59FC2D-8E68-DF2B-32A6-BA0DC2279302}"/>
                  </a:ext>
                </a:extLst>
              </p:cNvPr>
              <p:cNvSpPr>
                <a:spLocks noChangeShapeType="1"/>
              </p:cNvSpPr>
              <p:nvPr/>
            </p:nvSpPr>
            <p:spPr bwMode="auto">
              <a:xfrm flipV="1">
                <a:off x="2109"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2" name="Line 199">
                <a:extLst>
                  <a:ext uri="{FF2B5EF4-FFF2-40B4-BE49-F238E27FC236}">
                    <a16:creationId xmlns:a16="http://schemas.microsoft.com/office/drawing/2014/main" id="{B238EFEE-773A-26DD-2FAF-92FB1BEDBC7C}"/>
                  </a:ext>
                </a:extLst>
              </p:cNvPr>
              <p:cNvSpPr>
                <a:spLocks noChangeShapeType="1"/>
              </p:cNvSpPr>
              <p:nvPr/>
            </p:nvSpPr>
            <p:spPr bwMode="auto">
              <a:xfrm flipV="1">
                <a:off x="2109"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3" name="Line 200">
                <a:extLst>
                  <a:ext uri="{FF2B5EF4-FFF2-40B4-BE49-F238E27FC236}">
                    <a16:creationId xmlns:a16="http://schemas.microsoft.com/office/drawing/2014/main" id="{E115CCEF-039B-E4A1-7C72-AF7757447D17}"/>
                  </a:ext>
                </a:extLst>
              </p:cNvPr>
              <p:cNvSpPr>
                <a:spLocks noChangeShapeType="1"/>
              </p:cNvSpPr>
              <p:nvPr/>
            </p:nvSpPr>
            <p:spPr bwMode="auto">
              <a:xfrm flipV="1">
                <a:off x="2109"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4" name="Line 201">
                <a:extLst>
                  <a:ext uri="{FF2B5EF4-FFF2-40B4-BE49-F238E27FC236}">
                    <a16:creationId xmlns:a16="http://schemas.microsoft.com/office/drawing/2014/main" id="{6AC13EFF-6EF3-A6A3-9997-F06628B98068}"/>
                  </a:ext>
                </a:extLst>
              </p:cNvPr>
              <p:cNvSpPr>
                <a:spLocks noChangeShapeType="1"/>
              </p:cNvSpPr>
              <p:nvPr/>
            </p:nvSpPr>
            <p:spPr bwMode="auto">
              <a:xfrm flipV="1">
                <a:off x="2109"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5" name="Line 202">
                <a:extLst>
                  <a:ext uri="{FF2B5EF4-FFF2-40B4-BE49-F238E27FC236}">
                    <a16:creationId xmlns:a16="http://schemas.microsoft.com/office/drawing/2014/main" id="{96EF1AA8-A9C7-9FAA-13E4-85C371AFF475}"/>
                  </a:ext>
                </a:extLst>
              </p:cNvPr>
              <p:cNvSpPr>
                <a:spLocks noChangeShapeType="1"/>
              </p:cNvSpPr>
              <p:nvPr/>
            </p:nvSpPr>
            <p:spPr bwMode="auto">
              <a:xfrm flipV="1">
                <a:off x="2109"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6" name="Line 203">
                <a:extLst>
                  <a:ext uri="{FF2B5EF4-FFF2-40B4-BE49-F238E27FC236}">
                    <a16:creationId xmlns:a16="http://schemas.microsoft.com/office/drawing/2014/main" id="{64651DF3-8316-6145-4048-E36277C8C8EC}"/>
                  </a:ext>
                </a:extLst>
              </p:cNvPr>
              <p:cNvSpPr>
                <a:spLocks noChangeShapeType="1"/>
              </p:cNvSpPr>
              <p:nvPr/>
            </p:nvSpPr>
            <p:spPr bwMode="auto">
              <a:xfrm flipV="1">
                <a:off x="2188"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7" name="Line 204">
                <a:extLst>
                  <a:ext uri="{FF2B5EF4-FFF2-40B4-BE49-F238E27FC236}">
                    <a16:creationId xmlns:a16="http://schemas.microsoft.com/office/drawing/2014/main" id="{B1B315B8-4E0A-3070-36CC-39338E240F04}"/>
                  </a:ext>
                </a:extLst>
              </p:cNvPr>
              <p:cNvSpPr>
                <a:spLocks noChangeShapeType="1"/>
              </p:cNvSpPr>
              <p:nvPr/>
            </p:nvSpPr>
            <p:spPr bwMode="auto">
              <a:xfrm flipV="1">
                <a:off x="2188"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8" name="Line 205">
                <a:extLst>
                  <a:ext uri="{FF2B5EF4-FFF2-40B4-BE49-F238E27FC236}">
                    <a16:creationId xmlns:a16="http://schemas.microsoft.com/office/drawing/2014/main" id="{E9CEEF78-56C1-F0A4-7B48-05E00F4409E0}"/>
                  </a:ext>
                </a:extLst>
              </p:cNvPr>
              <p:cNvSpPr>
                <a:spLocks noChangeShapeType="1"/>
              </p:cNvSpPr>
              <p:nvPr/>
            </p:nvSpPr>
            <p:spPr bwMode="auto">
              <a:xfrm flipV="1">
                <a:off x="2188"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grpSp>
          <p:nvGrpSpPr>
            <p:cNvPr id="5" name="Group 407">
              <a:extLst>
                <a:ext uri="{FF2B5EF4-FFF2-40B4-BE49-F238E27FC236}">
                  <a16:creationId xmlns:a16="http://schemas.microsoft.com/office/drawing/2014/main" id="{4AAB5C9F-BF4F-A9D2-091D-FA531F998C38}"/>
                </a:ext>
              </a:extLst>
            </p:cNvPr>
            <p:cNvGrpSpPr>
              <a:grpSpLocks/>
            </p:cNvGrpSpPr>
            <p:nvPr/>
          </p:nvGrpSpPr>
          <p:grpSpPr bwMode="auto">
            <a:xfrm>
              <a:off x="647" y="434"/>
              <a:ext cx="1778" cy="2717"/>
              <a:chOff x="647" y="434"/>
              <a:chExt cx="1778" cy="2717"/>
            </a:xfrm>
          </p:grpSpPr>
          <p:sp>
            <p:nvSpPr>
              <p:cNvPr id="739" name="Line 207">
                <a:extLst>
                  <a:ext uri="{FF2B5EF4-FFF2-40B4-BE49-F238E27FC236}">
                    <a16:creationId xmlns:a16="http://schemas.microsoft.com/office/drawing/2014/main" id="{36226EB1-842D-E41C-5499-B2D2A1CE0DEA}"/>
                  </a:ext>
                </a:extLst>
              </p:cNvPr>
              <p:cNvSpPr>
                <a:spLocks noChangeShapeType="1"/>
              </p:cNvSpPr>
              <p:nvPr/>
            </p:nvSpPr>
            <p:spPr bwMode="auto">
              <a:xfrm flipV="1">
                <a:off x="2188"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0" name="Line 208">
                <a:extLst>
                  <a:ext uri="{FF2B5EF4-FFF2-40B4-BE49-F238E27FC236}">
                    <a16:creationId xmlns:a16="http://schemas.microsoft.com/office/drawing/2014/main" id="{1AC0AF4B-715E-2BBF-8793-E30BDF931556}"/>
                  </a:ext>
                </a:extLst>
              </p:cNvPr>
              <p:cNvSpPr>
                <a:spLocks noChangeShapeType="1"/>
              </p:cNvSpPr>
              <p:nvPr/>
            </p:nvSpPr>
            <p:spPr bwMode="auto">
              <a:xfrm flipV="1">
                <a:off x="2188"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1" name="Line 209">
                <a:extLst>
                  <a:ext uri="{FF2B5EF4-FFF2-40B4-BE49-F238E27FC236}">
                    <a16:creationId xmlns:a16="http://schemas.microsoft.com/office/drawing/2014/main" id="{EEC81A02-E918-5477-01B3-99B2E755EB7D}"/>
                  </a:ext>
                </a:extLst>
              </p:cNvPr>
              <p:cNvSpPr>
                <a:spLocks noChangeShapeType="1"/>
              </p:cNvSpPr>
              <p:nvPr/>
            </p:nvSpPr>
            <p:spPr bwMode="auto">
              <a:xfrm flipV="1">
                <a:off x="2188"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2" name="Line 210">
                <a:extLst>
                  <a:ext uri="{FF2B5EF4-FFF2-40B4-BE49-F238E27FC236}">
                    <a16:creationId xmlns:a16="http://schemas.microsoft.com/office/drawing/2014/main" id="{F022E866-7F3C-BFEB-78A1-FDB55E63983C}"/>
                  </a:ext>
                </a:extLst>
              </p:cNvPr>
              <p:cNvSpPr>
                <a:spLocks noChangeShapeType="1"/>
              </p:cNvSpPr>
              <p:nvPr/>
            </p:nvSpPr>
            <p:spPr bwMode="auto">
              <a:xfrm flipV="1">
                <a:off x="2188"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3" name="Line 211">
                <a:extLst>
                  <a:ext uri="{FF2B5EF4-FFF2-40B4-BE49-F238E27FC236}">
                    <a16:creationId xmlns:a16="http://schemas.microsoft.com/office/drawing/2014/main" id="{E9961D9B-0347-2D94-CF39-2DCFE5D9739A}"/>
                  </a:ext>
                </a:extLst>
              </p:cNvPr>
              <p:cNvSpPr>
                <a:spLocks noChangeShapeType="1"/>
              </p:cNvSpPr>
              <p:nvPr/>
            </p:nvSpPr>
            <p:spPr bwMode="auto">
              <a:xfrm flipV="1">
                <a:off x="2188"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4" name="Line 212">
                <a:extLst>
                  <a:ext uri="{FF2B5EF4-FFF2-40B4-BE49-F238E27FC236}">
                    <a16:creationId xmlns:a16="http://schemas.microsoft.com/office/drawing/2014/main" id="{8BB26309-B0B4-424C-53D7-C4F6495391F1}"/>
                  </a:ext>
                </a:extLst>
              </p:cNvPr>
              <p:cNvSpPr>
                <a:spLocks noChangeShapeType="1"/>
              </p:cNvSpPr>
              <p:nvPr/>
            </p:nvSpPr>
            <p:spPr bwMode="auto">
              <a:xfrm flipV="1">
                <a:off x="2188"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5" name="Line 213">
                <a:extLst>
                  <a:ext uri="{FF2B5EF4-FFF2-40B4-BE49-F238E27FC236}">
                    <a16:creationId xmlns:a16="http://schemas.microsoft.com/office/drawing/2014/main" id="{CDC826AB-5823-C4D0-3AC2-7FAD85F3461D}"/>
                  </a:ext>
                </a:extLst>
              </p:cNvPr>
              <p:cNvSpPr>
                <a:spLocks noChangeShapeType="1"/>
              </p:cNvSpPr>
              <p:nvPr/>
            </p:nvSpPr>
            <p:spPr bwMode="auto">
              <a:xfrm flipV="1">
                <a:off x="2188"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6" name="Line 214">
                <a:extLst>
                  <a:ext uri="{FF2B5EF4-FFF2-40B4-BE49-F238E27FC236}">
                    <a16:creationId xmlns:a16="http://schemas.microsoft.com/office/drawing/2014/main" id="{3901C8DB-7192-8D8E-5BA9-5B075556F81F}"/>
                  </a:ext>
                </a:extLst>
              </p:cNvPr>
              <p:cNvSpPr>
                <a:spLocks noChangeShapeType="1"/>
              </p:cNvSpPr>
              <p:nvPr/>
            </p:nvSpPr>
            <p:spPr bwMode="auto">
              <a:xfrm flipV="1">
                <a:off x="2188"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7" name="Line 215">
                <a:extLst>
                  <a:ext uri="{FF2B5EF4-FFF2-40B4-BE49-F238E27FC236}">
                    <a16:creationId xmlns:a16="http://schemas.microsoft.com/office/drawing/2014/main" id="{F1D93492-E4B4-BE28-B161-D37AB76BFDDD}"/>
                  </a:ext>
                </a:extLst>
              </p:cNvPr>
              <p:cNvSpPr>
                <a:spLocks noChangeShapeType="1"/>
              </p:cNvSpPr>
              <p:nvPr/>
            </p:nvSpPr>
            <p:spPr bwMode="auto">
              <a:xfrm flipV="1">
                <a:off x="2188"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8" name="Line 216">
                <a:extLst>
                  <a:ext uri="{FF2B5EF4-FFF2-40B4-BE49-F238E27FC236}">
                    <a16:creationId xmlns:a16="http://schemas.microsoft.com/office/drawing/2014/main" id="{B3D4D551-E3D4-3BB1-7C80-C7E9DF0107B6}"/>
                  </a:ext>
                </a:extLst>
              </p:cNvPr>
              <p:cNvSpPr>
                <a:spLocks noChangeShapeType="1"/>
              </p:cNvSpPr>
              <p:nvPr/>
            </p:nvSpPr>
            <p:spPr bwMode="auto">
              <a:xfrm flipV="1">
                <a:off x="2267"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9" name="Line 217">
                <a:extLst>
                  <a:ext uri="{FF2B5EF4-FFF2-40B4-BE49-F238E27FC236}">
                    <a16:creationId xmlns:a16="http://schemas.microsoft.com/office/drawing/2014/main" id="{A9924237-7C0F-655E-063D-B235864AF32D}"/>
                  </a:ext>
                </a:extLst>
              </p:cNvPr>
              <p:cNvSpPr>
                <a:spLocks noChangeShapeType="1"/>
              </p:cNvSpPr>
              <p:nvPr/>
            </p:nvSpPr>
            <p:spPr bwMode="auto">
              <a:xfrm flipV="1">
                <a:off x="2267"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0" name="Line 218">
                <a:extLst>
                  <a:ext uri="{FF2B5EF4-FFF2-40B4-BE49-F238E27FC236}">
                    <a16:creationId xmlns:a16="http://schemas.microsoft.com/office/drawing/2014/main" id="{1D712CC3-CB0E-980A-B5B0-23ABF30DE929}"/>
                  </a:ext>
                </a:extLst>
              </p:cNvPr>
              <p:cNvSpPr>
                <a:spLocks noChangeShapeType="1"/>
              </p:cNvSpPr>
              <p:nvPr/>
            </p:nvSpPr>
            <p:spPr bwMode="auto">
              <a:xfrm flipV="1">
                <a:off x="2267"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1" name="Line 219">
                <a:extLst>
                  <a:ext uri="{FF2B5EF4-FFF2-40B4-BE49-F238E27FC236}">
                    <a16:creationId xmlns:a16="http://schemas.microsoft.com/office/drawing/2014/main" id="{FCC04AC4-2793-EF7E-1FBF-CE8DFD9561EB}"/>
                  </a:ext>
                </a:extLst>
              </p:cNvPr>
              <p:cNvSpPr>
                <a:spLocks noChangeShapeType="1"/>
              </p:cNvSpPr>
              <p:nvPr/>
            </p:nvSpPr>
            <p:spPr bwMode="auto">
              <a:xfrm flipV="1">
                <a:off x="2267"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2" name="Line 220">
                <a:extLst>
                  <a:ext uri="{FF2B5EF4-FFF2-40B4-BE49-F238E27FC236}">
                    <a16:creationId xmlns:a16="http://schemas.microsoft.com/office/drawing/2014/main" id="{41C05742-433F-E1A7-3886-1DABB6ED619C}"/>
                  </a:ext>
                </a:extLst>
              </p:cNvPr>
              <p:cNvSpPr>
                <a:spLocks noChangeShapeType="1"/>
              </p:cNvSpPr>
              <p:nvPr/>
            </p:nvSpPr>
            <p:spPr bwMode="auto">
              <a:xfrm flipV="1">
                <a:off x="2267"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3" name="Line 221">
                <a:extLst>
                  <a:ext uri="{FF2B5EF4-FFF2-40B4-BE49-F238E27FC236}">
                    <a16:creationId xmlns:a16="http://schemas.microsoft.com/office/drawing/2014/main" id="{9091AAE8-86E6-2C56-4060-4CE0868407F2}"/>
                  </a:ext>
                </a:extLst>
              </p:cNvPr>
              <p:cNvSpPr>
                <a:spLocks noChangeShapeType="1"/>
              </p:cNvSpPr>
              <p:nvPr/>
            </p:nvSpPr>
            <p:spPr bwMode="auto">
              <a:xfrm flipV="1">
                <a:off x="2267"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4" name="Line 222">
                <a:extLst>
                  <a:ext uri="{FF2B5EF4-FFF2-40B4-BE49-F238E27FC236}">
                    <a16:creationId xmlns:a16="http://schemas.microsoft.com/office/drawing/2014/main" id="{C8F311A7-1F60-ADFD-93A5-D71FE4D28328}"/>
                  </a:ext>
                </a:extLst>
              </p:cNvPr>
              <p:cNvSpPr>
                <a:spLocks noChangeShapeType="1"/>
              </p:cNvSpPr>
              <p:nvPr/>
            </p:nvSpPr>
            <p:spPr bwMode="auto">
              <a:xfrm flipV="1">
                <a:off x="2267"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5" name="Line 223">
                <a:extLst>
                  <a:ext uri="{FF2B5EF4-FFF2-40B4-BE49-F238E27FC236}">
                    <a16:creationId xmlns:a16="http://schemas.microsoft.com/office/drawing/2014/main" id="{5695FBE6-1EE0-477A-BC89-0A01463BF299}"/>
                  </a:ext>
                </a:extLst>
              </p:cNvPr>
              <p:cNvSpPr>
                <a:spLocks noChangeShapeType="1"/>
              </p:cNvSpPr>
              <p:nvPr/>
            </p:nvSpPr>
            <p:spPr bwMode="auto">
              <a:xfrm flipV="1">
                <a:off x="2267"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6" name="Line 224">
                <a:extLst>
                  <a:ext uri="{FF2B5EF4-FFF2-40B4-BE49-F238E27FC236}">
                    <a16:creationId xmlns:a16="http://schemas.microsoft.com/office/drawing/2014/main" id="{9F35DCB5-7716-9CB8-DDEF-2B6829FE4EAA}"/>
                  </a:ext>
                </a:extLst>
              </p:cNvPr>
              <p:cNvSpPr>
                <a:spLocks noChangeShapeType="1"/>
              </p:cNvSpPr>
              <p:nvPr/>
            </p:nvSpPr>
            <p:spPr bwMode="auto">
              <a:xfrm flipV="1">
                <a:off x="2267"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7" name="Line 225">
                <a:extLst>
                  <a:ext uri="{FF2B5EF4-FFF2-40B4-BE49-F238E27FC236}">
                    <a16:creationId xmlns:a16="http://schemas.microsoft.com/office/drawing/2014/main" id="{ECE55D8E-55D0-38BF-59AA-27BCD48147D4}"/>
                  </a:ext>
                </a:extLst>
              </p:cNvPr>
              <p:cNvSpPr>
                <a:spLocks noChangeShapeType="1"/>
              </p:cNvSpPr>
              <p:nvPr/>
            </p:nvSpPr>
            <p:spPr bwMode="auto">
              <a:xfrm flipV="1">
                <a:off x="2267"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8" name="Line 226">
                <a:extLst>
                  <a:ext uri="{FF2B5EF4-FFF2-40B4-BE49-F238E27FC236}">
                    <a16:creationId xmlns:a16="http://schemas.microsoft.com/office/drawing/2014/main" id="{5D8DFBCA-12C6-15FB-D2C5-E72D5322AC7A}"/>
                  </a:ext>
                </a:extLst>
              </p:cNvPr>
              <p:cNvSpPr>
                <a:spLocks noChangeShapeType="1"/>
              </p:cNvSpPr>
              <p:nvPr/>
            </p:nvSpPr>
            <p:spPr bwMode="auto">
              <a:xfrm flipV="1">
                <a:off x="2267"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9" name="Line 227">
                <a:extLst>
                  <a:ext uri="{FF2B5EF4-FFF2-40B4-BE49-F238E27FC236}">
                    <a16:creationId xmlns:a16="http://schemas.microsoft.com/office/drawing/2014/main" id="{82904A73-8818-BE58-868F-183626FBA3DD}"/>
                  </a:ext>
                </a:extLst>
              </p:cNvPr>
              <p:cNvSpPr>
                <a:spLocks noChangeShapeType="1"/>
              </p:cNvSpPr>
              <p:nvPr/>
            </p:nvSpPr>
            <p:spPr bwMode="auto">
              <a:xfrm flipV="1">
                <a:off x="2267"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0" name="Line 228">
                <a:extLst>
                  <a:ext uri="{FF2B5EF4-FFF2-40B4-BE49-F238E27FC236}">
                    <a16:creationId xmlns:a16="http://schemas.microsoft.com/office/drawing/2014/main" id="{24D3141A-B4ED-C618-9DDF-1266BC5F26AF}"/>
                  </a:ext>
                </a:extLst>
              </p:cNvPr>
              <p:cNvSpPr>
                <a:spLocks noChangeShapeType="1"/>
              </p:cNvSpPr>
              <p:nvPr/>
            </p:nvSpPr>
            <p:spPr bwMode="auto">
              <a:xfrm flipV="1">
                <a:off x="2346"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1" name="Line 229">
                <a:extLst>
                  <a:ext uri="{FF2B5EF4-FFF2-40B4-BE49-F238E27FC236}">
                    <a16:creationId xmlns:a16="http://schemas.microsoft.com/office/drawing/2014/main" id="{1A775D07-9439-3283-7F14-E76C69804700}"/>
                  </a:ext>
                </a:extLst>
              </p:cNvPr>
              <p:cNvSpPr>
                <a:spLocks noChangeShapeType="1"/>
              </p:cNvSpPr>
              <p:nvPr/>
            </p:nvSpPr>
            <p:spPr bwMode="auto">
              <a:xfrm flipV="1">
                <a:off x="2346"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2" name="Line 230">
                <a:extLst>
                  <a:ext uri="{FF2B5EF4-FFF2-40B4-BE49-F238E27FC236}">
                    <a16:creationId xmlns:a16="http://schemas.microsoft.com/office/drawing/2014/main" id="{1DBEAC8F-616F-55B3-B04B-2B25949BEF9F}"/>
                  </a:ext>
                </a:extLst>
              </p:cNvPr>
              <p:cNvSpPr>
                <a:spLocks noChangeShapeType="1"/>
              </p:cNvSpPr>
              <p:nvPr/>
            </p:nvSpPr>
            <p:spPr bwMode="auto">
              <a:xfrm flipV="1">
                <a:off x="2346"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3" name="Line 231">
                <a:extLst>
                  <a:ext uri="{FF2B5EF4-FFF2-40B4-BE49-F238E27FC236}">
                    <a16:creationId xmlns:a16="http://schemas.microsoft.com/office/drawing/2014/main" id="{66DAFB46-3ECD-A083-38A7-E4F96D0BB852}"/>
                  </a:ext>
                </a:extLst>
              </p:cNvPr>
              <p:cNvSpPr>
                <a:spLocks noChangeShapeType="1"/>
              </p:cNvSpPr>
              <p:nvPr/>
            </p:nvSpPr>
            <p:spPr bwMode="auto">
              <a:xfrm flipV="1">
                <a:off x="2346"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4" name="Line 232">
                <a:extLst>
                  <a:ext uri="{FF2B5EF4-FFF2-40B4-BE49-F238E27FC236}">
                    <a16:creationId xmlns:a16="http://schemas.microsoft.com/office/drawing/2014/main" id="{3D8F4604-73FA-C4C6-A81D-2CB51CB9B068}"/>
                  </a:ext>
                </a:extLst>
              </p:cNvPr>
              <p:cNvSpPr>
                <a:spLocks noChangeShapeType="1"/>
              </p:cNvSpPr>
              <p:nvPr/>
            </p:nvSpPr>
            <p:spPr bwMode="auto">
              <a:xfrm flipV="1">
                <a:off x="2346"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5" name="Line 233">
                <a:extLst>
                  <a:ext uri="{FF2B5EF4-FFF2-40B4-BE49-F238E27FC236}">
                    <a16:creationId xmlns:a16="http://schemas.microsoft.com/office/drawing/2014/main" id="{B755F4F8-3483-6879-C0D7-2D299A6D41FB}"/>
                  </a:ext>
                </a:extLst>
              </p:cNvPr>
              <p:cNvSpPr>
                <a:spLocks noChangeShapeType="1"/>
              </p:cNvSpPr>
              <p:nvPr/>
            </p:nvSpPr>
            <p:spPr bwMode="auto">
              <a:xfrm flipV="1">
                <a:off x="2346"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6" name="Line 234">
                <a:extLst>
                  <a:ext uri="{FF2B5EF4-FFF2-40B4-BE49-F238E27FC236}">
                    <a16:creationId xmlns:a16="http://schemas.microsoft.com/office/drawing/2014/main" id="{C621E4C6-3AC5-B8D0-9C07-34C00A281B65}"/>
                  </a:ext>
                </a:extLst>
              </p:cNvPr>
              <p:cNvSpPr>
                <a:spLocks noChangeShapeType="1"/>
              </p:cNvSpPr>
              <p:nvPr/>
            </p:nvSpPr>
            <p:spPr bwMode="auto">
              <a:xfrm flipV="1">
                <a:off x="2346"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7" name="Line 235">
                <a:extLst>
                  <a:ext uri="{FF2B5EF4-FFF2-40B4-BE49-F238E27FC236}">
                    <a16:creationId xmlns:a16="http://schemas.microsoft.com/office/drawing/2014/main" id="{3CFDC4ED-C7FE-FB07-4127-4585824FD9A1}"/>
                  </a:ext>
                </a:extLst>
              </p:cNvPr>
              <p:cNvSpPr>
                <a:spLocks noChangeShapeType="1"/>
              </p:cNvSpPr>
              <p:nvPr/>
            </p:nvSpPr>
            <p:spPr bwMode="auto">
              <a:xfrm flipV="1">
                <a:off x="2346"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8" name="Line 236">
                <a:extLst>
                  <a:ext uri="{FF2B5EF4-FFF2-40B4-BE49-F238E27FC236}">
                    <a16:creationId xmlns:a16="http://schemas.microsoft.com/office/drawing/2014/main" id="{96BF98EA-8AAE-90EA-99CA-36188E0FF097}"/>
                  </a:ext>
                </a:extLst>
              </p:cNvPr>
              <p:cNvSpPr>
                <a:spLocks noChangeShapeType="1"/>
              </p:cNvSpPr>
              <p:nvPr/>
            </p:nvSpPr>
            <p:spPr bwMode="auto">
              <a:xfrm flipV="1">
                <a:off x="2346"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9" name="Line 237">
                <a:extLst>
                  <a:ext uri="{FF2B5EF4-FFF2-40B4-BE49-F238E27FC236}">
                    <a16:creationId xmlns:a16="http://schemas.microsoft.com/office/drawing/2014/main" id="{E717406D-51DA-714A-5E30-A400584B0047}"/>
                  </a:ext>
                </a:extLst>
              </p:cNvPr>
              <p:cNvSpPr>
                <a:spLocks noChangeShapeType="1"/>
              </p:cNvSpPr>
              <p:nvPr/>
            </p:nvSpPr>
            <p:spPr bwMode="auto">
              <a:xfrm flipV="1">
                <a:off x="2346"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0" name="Line 238">
                <a:extLst>
                  <a:ext uri="{FF2B5EF4-FFF2-40B4-BE49-F238E27FC236}">
                    <a16:creationId xmlns:a16="http://schemas.microsoft.com/office/drawing/2014/main" id="{A8562E16-5DFA-2D53-DE11-0D93F4CAB60E}"/>
                  </a:ext>
                </a:extLst>
              </p:cNvPr>
              <p:cNvSpPr>
                <a:spLocks noChangeShapeType="1"/>
              </p:cNvSpPr>
              <p:nvPr/>
            </p:nvSpPr>
            <p:spPr bwMode="auto">
              <a:xfrm flipV="1">
                <a:off x="2346"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1" name="Line 239">
                <a:extLst>
                  <a:ext uri="{FF2B5EF4-FFF2-40B4-BE49-F238E27FC236}">
                    <a16:creationId xmlns:a16="http://schemas.microsoft.com/office/drawing/2014/main" id="{3A77885C-6674-9209-EB5A-9EAA39E0B4AA}"/>
                  </a:ext>
                </a:extLst>
              </p:cNvPr>
              <p:cNvSpPr>
                <a:spLocks noChangeShapeType="1"/>
              </p:cNvSpPr>
              <p:nvPr/>
            </p:nvSpPr>
            <p:spPr bwMode="auto">
              <a:xfrm flipV="1">
                <a:off x="2346"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2" name="Line 240">
                <a:extLst>
                  <a:ext uri="{FF2B5EF4-FFF2-40B4-BE49-F238E27FC236}">
                    <a16:creationId xmlns:a16="http://schemas.microsoft.com/office/drawing/2014/main" id="{2AADFE67-9E08-9A85-2235-21CA06A50460}"/>
                  </a:ext>
                </a:extLst>
              </p:cNvPr>
              <p:cNvSpPr>
                <a:spLocks noChangeShapeType="1"/>
              </p:cNvSpPr>
              <p:nvPr/>
            </p:nvSpPr>
            <p:spPr bwMode="auto">
              <a:xfrm flipV="1">
                <a:off x="2425" y="1599"/>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3" name="Line 241">
                <a:extLst>
                  <a:ext uri="{FF2B5EF4-FFF2-40B4-BE49-F238E27FC236}">
                    <a16:creationId xmlns:a16="http://schemas.microsoft.com/office/drawing/2014/main" id="{C15E9EDD-B31F-E868-B135-7F0653AD7BD9}"/>
                  </a:ext>
                </a:extLst>
              </p:cNvPr>
              <p:cNvSpPr>
                <a:spLocks noChangeShapeType="1"/>
              </p:cNvSpPr>
              <p:nvPr/>
            </p:nvSpPr>
            <p:spPr bwMode="auto">
              <a:xfrm flipV="1">
                <a:off x="2425" y="1491"/>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4" name="Line 242">
                <a:extLst>
                  <a:ext uri="{FF2B5EF4-FFF2-40B4-BE49-F238E27FC236}">
                    <a16:creationId xmlns:a16="http://schemas.microsoft.com/office/drawing/2014/main" id="{C1A2A6BE-9393-41F9-EE93-EA9F53376D86}"/>
                  </a:ext>
                </a:extLst>
              </p:cNvPr>
              <p:cNvSpPr>
                <a:spLocks noChangeShapeType="1"/>
              </p:cNvSpPr>
              <p:nvPr/>
            </p:nvSpPr>
            <p:spPr bwMode="auto">
              <a:xfrm flipV="1">
                <a:off x="2425" y="137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5" name="Line 243">
                <a:extLst>
                  <a:ext uri="{FF2B5EF4-FFF2-40B4-BE49-F238E27FC236}">
                    <a16:creationId xmlns:a16="http://schemas.microsoft.com/office/drawing/2014/main" id="{597768AA-5B1C-69F1-20EF-BF0722E68E4B}"/>
                  </a:ext>
                </a:extLst>
              </p:cNvPr>
              <p:cNvSpPr>
                <a:spLocks noChangeShapeType="1"/>
              </p:cNvSpPr>
              <p:nvPr/>
            </p:nvSpPr>
            <p:spPr bwMode="auto">
              <a:xfrm flipV="1">
                <a:off x="2425" y="127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6" name="Line 244">
                <a:extLst>
                  <a:ext uri="{FF2B5EF4-FFF2-40B4-BE49-F238E27FC236}">
                    <a16:creationId xmlns:a16="http://schemas.microsoft.com/office/drawing/2014/main" id="{380D3E52-DD5D-1014-F8B5-10A721E039EE}"/>
                  </a:ext>
                </a:extLst>
              </p:cNvPr>
              <p:cNvSpPr>
                <a:spLocks noChangeShapeType="1"/>
              </p:cNvSpPr>
              <p:nvPr/>
            </p:nvSpPr>
            <p:spPr bwMode="auto">
              <a:xfrm flipV="1">
                <a:off x="2425" y="1159"/>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7" name="Line 245">
                <a:extLst>
                  <a:ext uri="{FF2B5EF4-FFF2-40B4-BE49-F238E27FC236}">
                    <a16:creationId xmlns:a16="http://schemas.microsoft.com/office/drawing/2014/main" id="{0D4317F1-7B76-D233-8B98-D9CC619FAADB}"/>
                  </a:ext>
                </a:extLst>
              </p:cNvPr>
              <p:cNvSpPr>
                <a:spLocks noChangeShapeType="1"/>
              </p:cNvSpPr>
              <p:nvPr/>
            </p:nvSpPr>
            <p:spPr bwMode="auto">
              <a:xfrm flipV="1">
                <a:off x="2425" y="105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8" name="Line 246">
                <a:extLst>
                  <a:ext uri="{FF2B5EF4-FFF2-40B4-BE49-F238E27FC236}">
                    <a16:creationId xmlns:a16="http://schemas.microsoft.com/office/drawing/2014/main" id="{F9946B8C-36D5-7AF5-99C6-2EE5E2E7681A}"/>
                  </a:ext>
                </a:extLst>
              </p:cNvPr>
              <p:cNvSpPr>
                <a:spLocks noChangeShapeType="1"/>
              </p:cNvSpPr>
              <p:nvPr/>
            </p:nvSpPr>
            <p:spPr bwMode="auto">
              <a:xfrm flipV="1">
                <a:off x="2425" y="942"/>
                <a:ext cx="0" cy="7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9" name="Line 247">
                <a:extLst>
                  <a:ext uri="{FF2B5EF4-FFF2-40B4-BE49-F238E27FC236}">
                    <a16:creationId xmlns:a16="http://schemas.microsoft.com/office/drawing/2014/main" id="{C6A2F07D-669A-0523-1829-B615F365EE10}"/>
                  </a:ext>
                </a:extLst>
              </p:cNvPr>
              <p:cNvSpPr>
                <a:spLocks noChangeShapeType="1"/>
              </p:cNvSpPr>
              <p:nvPr/>
            </p:nvSpPr>
            <p:spPr bwMode="auto">
              <a:xfrm flipV="1">
                <a:off x="2425" y="83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0" name="Line 248">
                <a:extLst>
                  <a:ext uri="{FF2B5EF4-FFF2-40B4-BE49-F238E27FC236}">
                    <a16:creationId xmlns:a16="http://schemas.microsoft.com/office/drawing/2014/main" id="{180B70C4-E8E1-74B9-22C0-69B9E7C1558C}"/>
                  </a:ext>
                </a:extLst>
              </p:cNvPr>
              <p:cNvSpPr>
                <a:spLocks noChangeShapeType="1"/>
              </p:cNvSpPr>
              <p:nvPr/>
            </p:nvSpPr>
            <p:spPr bwMode="auto">
              <a:xfrm flipV="1">
                <a:off x="2425" y="72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1" name="Line 249">
                <a:extLst>
                  <a:ext uri="{FF2B5EF4-FFF2-40B4-BE49-F238E27FC236}">
                    <a16:creationId xmlns:a16="http://schemas.microsoft.com/office/drawing/2014/main" id="{452BD4C3-EA8A-FD37-6525-BE7C1EE13A29}"/>
                  </a:ext>
                </a:extLst>
              </p:cNvPr>
              <p:cNvSpPr>
                <a:spLocks noChangeShapeType="1"/>
              </p:cNvSpPr>
              <p:nvPr/>
            </p:nvSpPr>
            <p:spPr bwMode="auto">
              <a:xfrm flipV="1">
                <a:off x="2425" y="610"/>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2" name="Line 250">
                <a:extLst>
                  <a:ext uri="{FF2B5EF4-FFF2-40B4-BE49-F238E27FC236}">
                    <a16:creationId xmlns:a16="http://schemas.microsoft.com/office/drawing/2014/main" id="{54556D79-6D88-5064-87C1-C9000AB324EE}"/>
                  </a:ext>
                </a:extLst>
              </p:cNvPr>
              <p:cNvSpPr>
                <a:spLocks noChangeShapeType="1"/>
              </p:cNvSpPr>
              <p:nvPr/>
            </p:nvSpPr>
            <p:spPr bwMode="auto">
              <a:xfrm flipV="1">
                <a:off x="2425" y="502"/>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3" name="Line 251">
                <a:extLst>
                  <a:ext uri="{FF2B5EF4-FFF2-40B4-BE49-F238E27FC236}">
                    <a16:creationId xmlns:a16="http://schemas.microsoft.com/office/drawing/2014/main" id="{86FFB167-DA56-1729-3412-E59383B1B947}"/>
                  </a:ext>
                </a:extLst>
              </p:cNvPr>
              <p:cNvSpPr>
                <a:spLocks noChangeShapeType="1"/>
              </p:cNvSpPr>
              <p:nvPr/>
            </p:nvSpPr>
            <p:spPr bwMode="auto">
              <a:xfrm flipV="1">
                <a:off x="2425" y="434"/>
                <a:ext cx="0" cy="29"/>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4" name="Rectangle 252">
                <a:extLst>
                  <a:ext uri="{FF2B5EF4-FFF2-40B4-BE49-F238E27FC236}">
                    <a16:creationId xmlns:a16="http://schemas.microsoft.com/office/drawing/2014/main" id="{E8F8F63D-EE77-DBBD-1AEC-7DEB92C85BA2}"/>
                  </a:ext>
                </a:extLst>
              </p:cNvPr>
              <p:cNvSpPr>
                <a:spLocks noChangeArrowheads="1"/>
              </p:cNvSpPr>
              <p:nvPr/>
            </p:nvSpPr>
            <p:spPr bwMode="auto">
              <a:xfrm>
                <a:off x="647" y="1909"/>
                <a:ext cx="443" cy="1242"/>
              </a:xfrm>
              <a:prstGeom prst="rect">
                <a:avLst/>
              </a:prstGeom>
              <a:solidFill>
                <a:srgbClr val="FFFFFF"/>
              </a:solidFill>
              <a:ln w="7938">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85" name="Line 253">
                <a:extLst>
                  <a:ext uri="{FF2B5EF4-FFF2-40B4-BE49-F238E27FC236}">
                    <a16:creationId xmlns:a16="http://schemas.microsoft.com/office/drawing/2014/main" id="{BFB1EBC5-DFC8-4483-B658-7A3271EFEC26}"/>
                  </a:ext>
                </a:extLst>
              </p:cNvPr>
              <p:cNvSpPr>
                <a:spLocks noChangeShapeType="1"/>
              </p:cNvSpPr>
              <p:nvPr/>
            </p:nvSpPr>
            <p:spPr bwMode="auto">
              <a:xfrm>
                <a:off x="647" y="308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6" name="Line 254">
                <a:extLst>
                  <a:ext uri="{FF2B5EF4-FFF2-40B4-BE49-F238E27FC236}">
                    <a16:creationId xmlns:a16="http://schemas.microsoft.com/office/drawing/2014/main" id="{9B50A443-5DBE-9B9C-845B-CB387AD5C683}"/>
                  </a:ext>
                </a:extLst>
              </p:cNvPr>
              <p:cNvSpPr>
                <a:spLocks noChangeShapeType="1"/>
              </p:cNvSpPr>
              <p:nvPr/>
            </p:nvSpPr>
            <p:spPr bwMode="auto">
              <a:xfrm>
                <a:off x="756" y="308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7" name="Line 255">
                <a:extLst>
                  <a:ext uri="{FF2B5EF4-FFF2-40B4-BE49-F238E27FC236}">
                    <a16:creationId xmlns:a16="http://schemas.microsoft.com/office/drawing/2014/main" id="{131D48BD-FBCF-D1B2-3164-A4E2BE0148B3}"/>
                  </a:ext>
                </a:extLst>
              </p:cNvPr>
              <p:cNvSpPr>
                <a:spLocks noChangeShapeType="1"/>
              </p:cNvSpPr>
              <p:nvPr/>
            </p:nvSpPr>
            <p:spPr bwMode="auto">
              <a:xfrm>
                <a:off x="867" y="308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8" name="Line 256">
                <a:extLst>
                  <a:ext uri="{FF2B5EF4-FFF2-40B4-BE49-F238E27FC236}">
                    <a16:creationId xmlns:a16="http://schemas.microsoft.com/office/drawing/2014/main" id="{7E447662-5040-CD2A-9D78-5C21C0A40F35}"/>
                  </a:ext>
                </a:extLst>
              </p:cNvPr>
              <p:cNvSpPr>
                <a:spLocks noChangeShapeType="1"/>
              </p:cNvSpPr>
              <p:nvPr/>
            </p:nvSpPr>
            <p:spPr bwMode="auto">
              <a:xfrm>
                <a:off x="976" y="308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9" name="Line 257">
                <a:extLst>
                  <a:ext uri="{FF2B5EF4-FFF2-40B4-BE49-F238E27FC236}">
                    <a16:creationId xmlns:a16="http://schemas.microsoft.com/office/drawing/2014/main" id="{E22462D1-4145-5268-3405-08BB7C93D082}"/>
                  </a:ext>
                </a:extLst>
              </p:cNvPr>
              <p:cNvSpPr>
                <a:spLocks noChangeShapeType="1"/>
              </p:cNvSpPr>
              <p:nvPr/>
            </p:nvSpPr>
            <p:spPr bwMode="auto">
              <a:xfrm>
                <a:off x="1088" y="3085"/>
                <a:ext cx="2"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0" name="Line 258">
                <a:extLst>
                  <a:ext uri="{FF2B5EF4-FFF2-40B4-BE49-F238E27FC236}">
                    <a16:creationId xmlns:a16="http://schemas.microsoft.com/office/drawing/2014/main" id="{D000BC72-201B-0DF5-735D-31BE71397193}"/>
                  </a:ext>
                </a:extLst>
              </p:cNvPr>
              <p:cNvSpPr>
                <a:spLocks noChangeShapeType="1"/>
              </p:cNvSpPr>
              <p:nvPr/>
            </p:nvSpPr>
            <p:spPr bwMode="auto">
              <a:xfrm>
                <a:off x="647" y="274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1" name="Line 259">
                <a:extLst>
                  <a:ext uri="{FF2B5EF4-FFF2-40B4-BE49-F238E27FC236}">
                    <a16:creationId xmlns:a16="http://schemas.microsoft.com/office/drawing/2014/main" id="{65F75AEC-49C8-F77B-2DA2-882AF085204B}"/>
                  </a:ext>
                </a:extLst>
              </p:cNvPr>
              <p:cNvSpPr>
                <a:spLocks noChangeShapeType="1"/>
              </p:cNvSpPr>
              <p:nvPr/>
            </p:nvSpPr>
            <p:spPr bwMode="auto">
              <a:xfrm>
                <a:off x="756" y="274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2" name="Line 260">
                <a:extLst>
                  <a:ext uri="{FF2B5EF4-FFF2-40B4-BE49-F238E27FC236}">
                    <a16:creationId xmlns:a16="http://schemas.microsoft.com/office/drawing/2014/main" id="{358145CB-1455-269A-5404-0681AC41516D}"/>
                  </a:ext>
                </a:extLst>
              </p:cNvPr>
              <p:cNvSpPr>
                <a:spLocks noChangeShapeType="1"/>
              </p:cNvSpPr>
              <p:nvPr/>
            </p:nvSpPr>
            <p:spPr bwMode="auto">
              <a:xfrm>
                <a:off x="867" y="274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3" name="Line 261">
                <a:extLst>
                  <a:ext uri="{FF2B5EF4-FFF2-40B4-BE49-F238E27FC236}">
                    <a16:creationId xmlns:a16="http://schemas.microsoft.com/office/drawing/2014/main" id="{7B589225-D2FB-FD6A-0B7F-C10955AD4B39}"/>
                  </a:ext>
                </a:extLst>
              </p:cNvPr>
              <p:cNvSpPr>
                <a:spLocks noChangeShapeType="1"/>
              </p:cNvSpPr>
              <p:nvPr/>
            </p:nvSpPr>
            <p:spPr bwMode="auto">
              <a:xfrm>
                <a:off x="976" y="274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4" name="Line 262">
                <a:extLst>
                  <a:ext uri="{FF2B5EF4-FFF2-40B4-BE49-F238E27FC236}">
                    <a16:creationId xmlns:a16="http://schemas.microsoft.com/office/drawing/2014/main" id="{A7C82242-825E-E1C4-AE5D-E42C691911D5}"/>
                  </a:ext>
                </a:extLst>
              </p:cNvPr>
              <p:cNvSpPr>
                <a:spLocks noChangeShapeType="1"/>
              </p:cNvSpPr>
              <p:nvPr/>
            </p:nvSpPr>
            <p:spPr bwMode="auto">
              <a:xfrm>
                <a:off x="1088" y="2740"/>
                <a:ext cx="2"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5" name="Line 263">
                <a:extLst>
                  <a:ext uri="{FF2B5EF4-FFF2-40B4-BE49-F238E27FC236}">
                    <a16:creationId xmlns:a16="http://schemas.microsoft.com/office/drawing/2014/main" id="{668B79EC-8398-9FB9-9D9C-565085A6CE06}"/>
                  </a:ext>
                </a:extLst>
              </p:cNvPr>
              <p:cNvSpPr>
                <a:spLocks noChangeShapeType="1"/>
              </p:cNvSpPr>
              <p:nvPr/>
            </p:nvSpPr>
            <p:spPr bwMode="auto">
              <a:xfrm>
                <a:off x="647" y="239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6" name="Line 264">
                <a:extLst>
                  <a:ext uri="{FF2B5EF4-FFF2-40B4-BE49-F238E27FC236}">
                    <a16:creationId xmlns:a16="http://schemas.microsoft.com/office/drawing/2014/main" id="{719F94FC-91B2-DE9F-38D3-7A895AC8C1F7}"/>
                  </a:ext>
                </a:extLst>
              </p:cNvPr>
              <p:cNvSpPr>
                <a:spLocks noChangeShapeType="1"/>
              </p:cNvSpPr>
              <p:nvPr/>
            </p:nvSpPr>
            <p:spPr bwMode="auto">
              <a:xfrm>
                <a:off x="756" y="239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7" name="Line 265">
                <a:extLst>
                  <a:ext uri="{FF2B5EF4-FFF2-40B4-BE49-F238E27FC236}">
                    <a16:creationId xmlns:a16="http://schemas.microsoft.com/office/drawing/2014/main" id="{36E41D38-B9C8-63F5-A34C-79AE4345275A}"/>
                  </a:ext>
                </a:extLst>
              </p:cNvPr>
              <p:cNvSpPr>
                <a:spLocks noChangeShapeType="1"/>
              </p:cNvSpPr>
              <p:nvPr/>
            </p:nvSpPr>
            <p:spPr bwMode="auto">
              <a:xfrm>
                <a:off x="867" y="239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8" name="Line 266">
                <a:extLst>
                  <a:ext uri="{FF2B5EF4-FFF2-40B4-BE49-F238E27FC236}">
                    <a16:creationId xmlns:a16="http://schemas.microsoft.com/office/drawing/2014/main" id="{BE6BA8AA-EED1-A506-0C4A-D7B0914F5C9A}"/>
                  </a:ext>
                </a:extLst>
              </p:cNvPr>
              <p:cNvSpPr>
                <a:spLocks noChangeShapeType="1"/>
              </p:cNvSpPr>
              <p:nvPr/>
            </p:nvSpPr>
            <p:spPr bwMode="auto">
              <a:xfrm>
                <a:off x="976" y="239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9" name="Line 267">
                <a:extLst>
                  <a:ext uri="{FF2B5EF4-FFF2-40B4-BE49-F238E27FC236}">
                    <a16:creationId xmlns:a16="http://schemas.microsoft.com/office/drawing/2014/main" id="{917452F1-44D6-C3A9-518B-CACA76F82E3F}"/>
                  </a:ext>
                </a:extLst>
              </p:cNvPr>
              <p:cNvSpPr>
                <a:spLocks noChangeShapeType="1"/>
              </p:cNvSpPr>
              <p:nvPr/>
            </p:nvSpPr>
            <p:spPr bwMode="auto">
              <a:xfrm>
                <a:off x="1088" y="2395"/>
                <a:ext cx="2"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0" name="Line 268">
                <a:extLst>
                  <a:ext uri="{FF2B5EF4-FFF2-40B4-BE49-F238E27FC236}">
                    <a16:creationId xmlns:a16="http://schemas.microsoft.com/office/drawing/2014/main" id="{F86DFBBE-3B20-39EE-3BAC-91ABAAD6AAF8}"/>
                  </a:ext>
                </a:extLst>
              </p:cNvPr>
              <p:cNvSpPr>
                <a:spLocks noChangeShapeType="1"/>
              </p:cNvSpPr>
              <p:nvPr/>
            </p:nvSpPr>
            <p:spPr bwMode="auto">
              <a:xfrm>
                <a:off x="647" y="205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1" name="Line 269">
                <a:extLst>
                  <a:ext uri="{FF2B5EF4-FFF2-40B4-BE49-F238E27FC236}">
                    <a16:creationId xmlns:a16="http://schemas.microsoft.com/office/drawing/2014/main" id="{FCFA88EE-2D5B-F0DD-8BD4-9F9FDCF480EF}"/>
                  </a:ext>
                </a:extLst>
              </p:cNvPr>
              <p:cNvSpPr>
                <a:spLocks noChangeShapeType="1"/>
              </p:cNvSpPr>
              <p:nvPr/>
            </p:nvSpPr>
            <p:spPr bwMode="auto">
              <a:xfrm>
                <a:off x="756" y="205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2" name="Line 270">
                <a:extLst>
                  <a:ext uri="{FF2B5EF4-FFF2-40B4-BE49-F238E27FC236}">
                    <a16:creationId xmlns:a16="http://schemas.microsoft.com/office/drawing/2014/main" id="{7B62D4C8-7751-8729-3049-9D24B373D81C}"/>
                  </a:ext>
                </a:extLst>
              </p:cNvPr>
              <p:cNvSpPr>
                <a:spLocks noChangeShapeType="1"/>
              </p:cNvSpPr>
              <p:nvPr/>
            </p:nvSpPr>
            <p:spPr bwMode="auto">
              <a:xfrm>
                <a:off x="867" y="205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3" name="Line 271">
                <a:extLst>
                  <a:ext uri="{FF2B5EF4-FFF2-40B4-BE49-F238E27FC236}">
                    <a16:creationId xmlns:a16="http://schemas.microsoft.com/office/drawing/2014/main" id="{F480EA27-93F3-2091-DECB-FFA680818273}"/>
                  </a:ext>
                </a:extLst>
              </p:cNvPr>
              <p:cNvSpPr>
                <a:spLocks noChangeShapeType="1"/>
              </p:cNvSpPr>
              <p:nvPr/>
            </p:nvSpPr>
            <p:spPr bwMode="auto">
              <a:xfrm>
                <a:off x="976" y="205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4" name="Line 272">
                <a:extLst>
                  <a:ext uri="{FF2B5EF4-FFF2-40B4-BE49-F238E27FC236}">
                    <a16:creationId xmlns:a16="http://schemas.microsoft.com/office/drawing/2014/main" id="{9D831D6B-F3BC-12E9-B97B-77DC1BDF8DD4}"/>
                  </a:ext>
                </a:extLst>
              </p:cNvPr>
              <p:cNvSpPr>
                <a:spLocks noChangeShapeType="1"/>
              </p:cNvSpPr>
              <p:nvPr/>
            </p:nvSpPr>
            <p:spPr bwMode="auto">
              <a:xfrm>
                <a:off x="1088" y="2050"/>
                <a:ext cx="2"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5" name="Line 273">
                <a:extLst>
                  <a:ext uri="{FF2B5EF4-FFF2-40B4-BE49-F238E27FC236}">
                    <a16:creationId xmlns:a16="http://schemas.microsoft.com/office/drawing/2014/main" id="{DE8ABAF4-79CC-4F0B-9B98-536781D86CEF}"/>
                  </a:ext>
                </a:extLst>
              </p:cNvPr>
              <p:cNvSpPr>
                <a:spLocks noChangeShapeType="1"/>
              </p:cNvSpPr>
              <p:nvPr/>
            </p:nvSpPr>
            <p:spPr bwMode="auto">
              <a:xfrm flipV="1">
                <a:off x="713"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6" name="Line 274">
                <a:extLst>
                  <a:ext uri="{FF2B5EF4-FFF2-40B4-BE49-F238E27FC236}">
                    <a16:creationId xmlns:a16="http://schemas.microsoft.com/office/drawing/2014/main" id="{B955FDD1-C3A9-8768-DA2C-D43BE5D9DC8A}"/>
                  </a:ext>
                </a:extLst>
              </p:cNvPr>
              <p:cNvSpPr>
                <a:spLocks noChangeShapeType="1"/>
              </p:cNvSpPr>
              <p:nvPr/>
            </p:nvSpPr>
            <p:spPr bwMode="auto">
              <a:xfrm flipV="1">
                <a:off x="713"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7" name="Line 275">
                <a:extLst>
                  <a:ext uri="{FF2B5EF4-FFF2-40B4-BE49-F238E27FC236}">
                    <a16:creationId xmlns:a16="http://schemas.microsoft.com/office/drawing/2014/main" id="{919BC17A-9BC6-2EDA-F135-B75FDB23FD6A}"/>
                  </a:ext>
                </a:extLst>
              </p:cNvPr>
              <p:cNvSpPr>
                <a:spLocks noChangeShapeType="1"/>
              </p:cNvSpPr>
              <p:nvPr/>
            </p:nvSpPr>
            <p:spPr bwMode="auto">
              <a:xfrm flipV="1">
                <a:off x="713"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8" name="Line 276">
                <a:extLst>
                  <a:ext uri="{FF2B5EF4-FFF2-40B4-BE49-F238E27FC236}">
                    <a16:creationId xmlns:a16="http://schemas.microsoft.com/office/drawing/2014/main" id="{CD383727-7C39-AEA0-9C5E-7DDE3D8CF7FD}"/>
                  </a:ext>
                </a:extLst>
              </p:cNvPr>
              <p:cNvSpPr>
                <a:spLocks noChangeShapeType="1"/>
              </p:cNvSpPr>
              <p:nvPr/>
            </p:nvSpPr>
            <p:spPr bwMode="auto">
              <a:xfrm flipV="1">
                <a:off x="713"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9" name="Line 277">
                <a:extLst>
                  <a:ext uri="{FF2B5EF4-FFF2-40B4-BE49-F238E27FC236}">
                    <a16:creationId xmlns:a16="http://schemas.microsoft.com/office/drawing/2014/main" id="{34BC987F-DC9C-D876-90B5-F27364CB76F0}"/>
                  </a:ext>
                </a:extLst>
              </p:cNvPr>
              <p:cNvSpPr>
                <a:spLocks noChangeShapeType="1"/>
              </p:cNvSpPr>
              <p:nvPr/>
            </p:nvSpPr>
            <p:spPr bwMode="auto">
              <a:xfrm flipV="1">
                <a:off x="713"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0" name="Line 278">
                <a:extLst>
                  <a:ext uri="{FF2B5EF4-FFF2-40B4-BE49-F238E27FC236}">
                    <a16:creationId xmlns:a16="http://schemas.microsoft.com/office/drawing/2014/main" id="{1054465C-38EC-A156-C760-977F7842A4AC}"/>
                  </a:ext>
                </a:extLst>
              </p:cNvPr>
              <p:cNvSpPr>
                <a:spLocks noChangeShapeType="1"/>
              </p:cNvSpPr>
              <p:nvPr/>
            </p:nvSpPr>
            <p:spPr bwMode="auto">
              <a:xfrm flipV="1">
                <a:off x="713"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1" name="Line 279">
                <a:extLst>
                  <a:ext uri="{FF2B5EF4-FFF2-40B4-BE49-F238E27FC236}">
                    <a16:creationId xmlns:a16="http://schemas.microsoft.com/office/drawing/2014/main" id="{CB0C2376-6BC5-6B90-E4AF-31711960B9CE}"/>
                  </a:ext>
                </a:extLst>
              </p:cNvPr>
              <p:cNvSpPr>
                <a:spLocks noChangeShapeType="1"/>
              </p:cNvSpPr>
              <p:nvPr/>
            </p:nvSpPr>
            <p:spPr bwMode="auto">
              <a:xfrm flipV="1">
                <a:off x="713"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2" name="Line 280">
                <a:extLst>
                  <a:ext uri="{FF2B5EF4-FFF2-40B4-BE49-F238E27FC236}">
                    <a16:creationId xmlns:a16="http://schemas.microsoft.com/office/drawing/2014/main" id="{9E11AC8F-2E97-D5D7-D32B-6D9EE91CC886}"/>
                  </a:ext>
                </a:extLst>
              </p:cNvPr>
              <p:cNvSpPr>
                <a:spLocks noChangeShapeType="1"/>
              </p:cNvSpPr>
              <p:nvPr/>
            </p:nvSpPr>
            <p:spPr bwMode="auto">
              <a:xfrm flipV="1">
                <a:off x="713"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3" name="Line 281">
                <a:extLst>
                  <a:ext uri="{FF2B5EF4-FFF2-40B4-BE49-F238E27FC236}">
                    <a16:creationId xmlns:a16="http://schemas.microsoft.com/office/drawing/2014/main" id="{783122BF-2F9F-0285-8724-318A29050BDF}"/>
                  </a:ext>
                </a:extLst>
              </p:cNvPr>
              <p:cNvSpPr>
                <a:spLocks noChangeShapeType="1"/>
              </p:cNvSpPr>
              <p:nvPr/>
            </p:nvSpPr>
            <p:spPr bwMode="auto">
              <a:xfrm flipV="1">
                <a:off x="713"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4" name="Line 282">
                <a:extLst>
                  <a:ext uri="{FF2B5EF4-FFF2-40B4-BE49-F238E27FC236}">
                    <a16:creationId xmlns:a16="http://schemas.microsoft.com/office/drawing/2014/main" id="{9F404DF9-18D1-7B66-1830-A6C74848ED4A}"/>
                  </a:ext>
                </a:extLst>
              </p:cNvPr>
              <p:cNvSpPr>
                <a:spLocks noChangeShapeType="1"/>
              </p:cNvSpPr>
              <p:nvPr/>
            </p:nvSpPr>
            <p:spPr bwMode="auto">
              <a:xfrm flipV="1">
                <a:off x="713"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5" name="Line 283">
                <a:extLst>
                  <a:ext uri="{FF2B5EF4-FFF2-40B4-BE49-F238E27FC236}">
                    <a16:creationId xmlns:a16="http://schemas.microsoft.com/office/drawing/2014/main" id="{52693370-5386-A877-FC5E-7EE6C64A21DE}"/>
                  </a:ext>
                </a:extLst>
              </p:cNvPr>
              <p:cNvSpPr>
                <a:spLocks noChangeShapeType="1"/>
              </p:cNvSpPr>
              <p:nvPr/>
            </p:nvSpPr>
            <p:spPr bwMode="auto">
              <a:xfrm flipV="1">
                <a:off x="713"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6" name="Line 284">
                <a:extLst>
                  <a:ext uri="{FF2B5EF4-FFF2-40B4-BE49-F238E27FC236}">
                    <a16:creationId xmlns:a16="http://schemas.microsoft.com/office/drawing/2014/main" id="{CB190813-E0F1-4F66-658E-9925EA3DCDB8}"/>
                  </a:ext>
                </a:extLst>
              </p:cNvPr>
              <p:cNvSpPr>
                <a:spLocks noChangeShapeType="1"/>
              </p:cNvSpPr>
              <p:nvPr/>
            </p:nvSpPr>
            <p:spPr bwMode="auto">
              <a:xfrm flipV="1">
                <a:off x="713"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7" name="Line 285">
                <a:extLst>
                  <a:ext uri="{FF2B5EF4-FFF2-40B4-BE49-F238E27FC236}">
                    <a16:creationId xmlns:a16="http://schemas.microsoft.com/office/drawing/2014/main" id="{EB1946C4-F154-2B31-C505-C9607BDF2C7B}"/>
                  </a:ext>
                </a:extLst>
              </p:cNvPr>
              <p:cNvSpPr>
                <a:spLocks noChangeShapeType="1"/>
              </p:cNvSpPr>
              <p:nvPr/>
            </p:nvSpPr>
            <p:spPr bwMode="auto">
              <a:xfrm flipV="1">
                <a:off x="791"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8" name="Line 286">
                <a:extLst>
                  <a:ext uri="{FF2B5EF4-FFF2-40B4-BE49-F238E27FC236}">
                    <a16:creationId xmlns:a16="http://schemas.microsoft.com/office/drawing/2014/main" id="{CCDBDE2F-62FA-B7E5-4E47-7D997247124F}"/>
                  </a:ext>
                </a:extLst>
              </p:cNvPr>
              <p:cNvSpPr>
                <a:spLocks noChangeShapeType="1"/>
              </p:cNvSpPr>
              <p:nvPr/>
            </p:nvSpPr>
            <p:spPr bwMode="auto">
              <a:xfrm flipV="1">
                <a:off x="791"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9" name="Line 287">
                <a:extLst>
                  <a:ext uri="{FF2B5EF4-FFF2-40B4-BE49-F238E27FC236}">
                    <a16:creationId xmlns:a16="http://schemas.microsoft.com/office/drawing/2014/main" id="{6866CAEF-67EC-33D1-B611-6B747511BCBC}"/>
                  </a:ext>
                </a:extLst>
              </p:cNvPr>
              <p:cNvSpPr>
                <a:spLocks noChangeShapeType="1"/>
              </p:cNvSpPr>
              <p:nvPr/>
            </p:nvSpPr>
            <p:spPr bwMode="auto">
              <a:xfrm flipV="1">
                <a:off x="791"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0" name="Line 288">
                <a:extLst>
                  <a:ext uri="{FF2B5EF4-FFF2-40B4-BE49-F238E27FC236}">
                    <a16:creationId xmlns:a16="http://schemas.microsoft.com/office/drawing/2014/main" id="{C5A8806D-F2BF-8510-3264-EF89A317FB7C}"/>
                  </a:ext>
                </a:extLst>
              </p:cNvPr>
              <p:cNvSpPr>
                <a:spLocks noChangeShapeType="1"/>
              </p:cNvSpPr>
              <p:nvPr/>
            </p:nvSpPr>
            <p:spPr bwMode="auto">
              <a:xfrm flipV="1">
                <a:off x="791"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1" name="Line 289">
                <a:extLst>
                  <a:ext uri="{FF2B5EF4-FFF2-40B4-BE49-F238E27FC236}">
                    <a16:creationId xmlns:a16="http://schemas.microsoft.com/office/drawing/2014/main" id="{72BC8858-2F79-33A9-DB53-2DAD74E7D3A9}"/>
                  </a:ext>
                </a:extLst>
              </p:cNvPr>
              <p:cNvSpPr>
                <a:spLocks noChangeShapeType="1"/>
              </p:cNvSpPr>
              <p:nvPr/>
            </p:nvSpPr>
            <p:spPr bwMode="auto">
              <a:xfrm flipV="1">
                <a:off x="791"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2" name="Line 290">
                <a:extLst>
                  <a:ext uri="{FF2B5EF4-FFF2-40B4-BE49-F238E27FC236}">
                    <a16:creationId xmlns:a16="http://schemas.microsoft.com/office/drawing/2014/main" id="{7AE4D5BB-A220-E3EF-4327-7E49A2315CD0}"/>
                  </a:ext>
                </a:extLst>
              </p:cNvPr>
              <p:cNvSpPr>
                <a:spLocks noChangeShapeType="1"/>
              </p:cNvSpPr>
              <p:nvPr/>
            </p:nvSpPr>
            <p:spPr bwMode="auto">
              <a:xfrm flipV="1">
                <a:off x="791"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3" name="Line 291">
                <a:extLst>
                  <a:ext uri="{FF2B5EF4-FFF2-40B4-BE49-F238E27FC236}">
                    <a16:creationId xmlns:a16="http://schemas.microsoft.com/office/drawing/2014/main" id="{F355EF49-AE5E-9772-4E49-6FCD6657B953}"/>
                  </a:ext>
                </a:extLst>
              </p:cNvPr>
              <p:cNvSpPr>
                <a:spLocks noChangeShapeType="1"/>
              </p:cNvSpPr>
              <p:nvPr/>
            </p:nvSpPr>
            <p:spPr bwMode="auto">
              <a:xfrm flipV="1">
                <a:off x="791"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4" name="Line 292">
                <a:extLst>
                  <a:ext uri="{FF2B5EF4-FFF2-40B4-BE49-F238E27FC236}">
                    <a16:creationId xmlns:a16="http://schemas.microsoft.com/office/drawing/2014/main" id="{2507395B-E933-07C4-CE04-EFA6A4E3E427}"/>
                  </a:ext>
                </a:extLst>
              </p:cNvPr>
              <p:cNvSpPr>
                <a:spLocks noChangeShapeType="1"/>
              </p:cNvSpPr>
              <p:nvPr/>
            </p:nvSpPr>
            <p:spPr bwMode="auto">
              <a:xfrm flipV="1">
                <a:off x="791"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5" name="Line 293">
                <a:extLst>
                  <a:ext uri="{FF2B5EF4-FFF2-40B4-BE49-F238E27FC236}">
                    <a16:creationId xmlns:a16="http://schemas.microsoft.com/office/drawing/2014/main" id="{36B7AFAC-0928-8E61-603B-EFA3C0ED9A7A}"/>
                  </a:ext>
                </a:extLst>
              </p:cNvPr>
              <p:cNvSpPr>
                <a:spLocks noChangeShapeType="1"/>
              </p:cNvSpPr>
              <p:nvPr/>
            </p:nvSpPr>
            <p:spPr bwMode="auto">
              <a:xfrm flipV="1">
                <a:off x="791"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6" name="Line 294">
                <a:extLst>
                  <a:ext uri="{FF2B5EF4-FFF2-40B4-BE49-F238E27FC236}">
                    <a16:creationId xmlns:a16="http://schemas.microsoft.com/office/drawing/2014/main" id="{58B9843D-C4BB-7887-602A-C9D570ACFA60}"/>
                  </a:ext>
                </a:extLst>
              </p:cNvPr>
              <p:cNvSpPr>
                <a:spLocks noChangeShapeType="1"/>
              </p:cNvSpPr>
              <p:nvPr/>
            </p:nvSpPr>
            <p:spPr bwMode="auto">
              <a:xfrm flipV="1">
                <a:off x="791"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7" name="Line 295">
                <a:extLst>
                  <a:ext uri="{FF2B5EF4-FFF2-40B4-BE49-F238E27FC236}">
                    <a16:creationId xmlns:a16="http://schemas.microsoft.com/office/drawing/2014/main" id="{AC5C120F-C5B8-0945-1D2C-7FCB161AFAB9}"/>
                  </a:ext>
                </a:extLst>
              </p:cNvPr>
              <p:cNvSpPr>
                <a:spLocks noChangeShapeType="1"/>
              </p:cNvSpPr>
              <p:nvPr/>
            </p:nvSpPr>
            <p:spPr bwMode="auto">
              <a:xfrm flipV="1">
                <a:off x="791"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8" name="Line 296">
                <a:extLst>
                  <a:ext uri="{FF2B5EF4-FFF2-40B4-BE49-F238E27FC236}">
                    <a16:creationId xmlns:a16="http://schemas.microsoft.com/office/drawing/2014/main" id="{155D575E-5E4F-98B6-46F2-F15D14F83320}"/>
                  </a:ext>
                </a:extLst>
              </p:cNvPr>
              <p:cNvSpPr>
                <a:spLocks noChangeShapeType="1"/>
              </p:cNvSpPr>
              <p:nvPr/>
            </p:nvSpPr>
            <p:spPr bwMode="auto">
              <a:xfrm flipV="1">
                <a:off x="791"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9" name="Line 297">
                <a:extLst>
                  <a:ext uri="{FF2B5EF4-FFF2-40B4-BE49-F238E27FC236}">
                    <a16:creationId xmlns:a16="http://schemas.microsoft.com/office/drawing/2014/main" id="{3AD903D4-9CAF-8F0A-50B7-5E931A3F5274}"/>
                  </a:ext>
                </a:extLst>
              </p:cNvPr>
              <p:cNvSpPr>
                <a:spLocks noChangeShapeType="1"/>
              </p:cNvSpPr>
              <p:nvPr/>
            </p:nvSpPr>
            <p:spPr bwMode="auto">
              <a:xfrm flipV="1">
                <a:off x="867"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0" name="Line 298">
                <a:extLst>
                  <a:ext uri="{FF2B5EF4-FFF2-40B4-BE49-F238E27FC236}">
                    <a16:creationId xmlns:a16="http://schemas.microsoft.com/office/drawing/2014/main" id="{E0E8960A-D605-1ADF-40FE-0E61E9C1448C}"/>
                  </a:ext>
                </a:extLst>
              </p:cNvPr>
              <p:cNvSpPr>
                <a:spLocks noChangeShapeType="1"/>
              </p:cNvSpPr>
              <p:nvPr/>
            </p:nvSpPr>
            <p:spPr bwMode="auto">
              <a:xfrm flipV="1">
                <a:off x="867"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1" name="Line 299">
                <a:extLst>
                  <a:ext uri="{FF2B5EF4-FFF2-40B4-BE49-F238E27FC236}">
                    <a16:creationId xmlns:a16="http://schemas.microsoft.com/office/drawing/2014/main" id="{89DAE55F-E185-61C1-76DF-00781C74D3A5}"/>
                  </a:ext>
                </a:extLst>
              </p:cNvPr>
              <p:cNvSpPr>
                <a:spLocks noChangeShapeType="1"/>
              </p:cNvSpPr>
              <p:nvPr/>
            </p:nvSpPr>
            <p:spPr bwMode="auto">
              <a:xfrm flipV="1">
                <a:off x="867"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2" name="Line 300">
                <a:extLst>
                  <a:ext uri="{FF2B5EF4-FFF2-40B4-BE49-F238E27FC236}">
                    <a16:creationId xmlns:a16="http://schemas.microsoft.com/office/drawing/2014/main" id="{D277B00B-F59E-C3C9-D2A9-C4C8DF23BDC6}"/>
                  </a:ext>
                </a:extLst>
              </p:cNvPr>
              <p:cNvSpPr>
                <a:spLocks noChangeShapeType="1"/>
              </p:cNvSpPr>
              <p:nvPr/>
            </p:nvSpPr>
            <p:spPr bwMode="auto">
              <a:xfrm flipV="1">
                <a:off x="867"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3" name="Line 301">
                <a:extLst>
                  <a:ext uri="{FF2B5EF4-FFF2-40B4-BE49-F238E27FC236}">
                    <a16:creationId xmlns:a16="http://schemas.microsoft.com/office/drawing/2014/main" id="{4B4ED15E-19C3-06AB-0796-DE42FB83E30C}"/>
                  </a:ext>
                </a:extLst>
              </p:cNvPr>
              <p:cNvSpPr>
                <a:spLocks noChangeShapeType="1"/>
              </p:cNvSpPr>
              <p:nvPr/>
            </p:nvSpPr>
            <p:spPr bwMode="auto">
              <a:xfrm flipV="1">
                <a:off x="867"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4" name="Line 302">
                <a:extLst>
                  <a:ext uri="{FF2B5EF4-FFF2-40B4-BE49-F238E27FC236}">
                    <a16:creationId xmlns:a16="http://schemas.microsoft.com/office/drawing/2014/main" id="{DEFE2212-A247-6FD6-10DD-52DAE3050BE0}"/>
                  </a:ext>
                </a:extLst>
              </p:cNvPr>
              <p:cNvSpPr>
                <a:spLocks noChangeShapeType="1"/>
              </p:cNvSpPr>
              <p:nvPr/>
            </p:nvSpPr>
            <p:spPr bwMode="auto">
              <a:xfrm flipV="1">
                <a:off x="867"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5" name="Line 303">
                <a:extLst>
                  <a:ext uri="{FF2B5EF4-FFF2-40B4-BE49-F238E27FC236}">
                    <a16:creationId xmlns:a16="http://schemas.microsoft.com/office/drawing/2014/main" id="{F95117AE-94F3-98CC-B1B5-E2720330E513}"/>
                  </a:ext>
                </a:extLst>
              </p:cNvPr>
              <p:cNvSpPr>
                <a:spLocks noChangeShapeType="1"/>
              </p:cNvSpPr>
              <p:nvPr/>
            </p:nvSpPr>
            <p:spPr bwMode="auto">
              <a:xfrm flipV="1">
                <a:off x="867"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6" name="Line 304">
                <a:extLst>
                  <a:ext uri="{FF2B5EF4-FFF2-40B4-BE49-F238E27FC236}">
                    <a16:creationId xmlns:a16="http://schemas.microsoft.com/office/drawing/2014/main" id="{90DD0CE9-983F-CCFB-ADE8-7B323512C920}"/>
                  </a:ext>
                </a:extLst>
              </p:cNvPr>
              <p:cNvSpPr>
                <a:spLocks noChangeShapeType="1"/>
              </p:cNvSpPr>
              <p:nvPr/>
            </p:nvSpPr>
            <p:spPr bwMode="auto">
              <a:xfrm flipV="1">
                <a:off x="867"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7" name="Line 305">
                <a:extLst>
                  <a:ext uri="{FF2B5EF4-FFF2-40B4-BE49-F238E27FC236}">
                    <a16:creationId xmlns:a16="http://schemas.microsoft.com/office/drawing/2014/main" id="{EE7108AA-83C9-BBB0-CA3E-08CD1C3BE736}"/>
                  </a:ext>
                </a:extLst>
              </p:cNvPr>
              <p:cNvSpPr>
                <a:spLocks noChangeShapeType="1"/>
              </p:cNvSpPr>
              <p:nvPr/>
            </p:nvSpPr>
            <p:spPr bwMode="auto">
              <a:xfrm flipV="1">
                <a:off x="867"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8" name="Line 306">
                <a:extLst>
                  <a:ext uri="{FF2B5EF4-FFF2-40B4-BE49-F238E27FC236}">
                    <a16:creationId xmlns:a16="http://schemas.microsoft.com/office/drawing/2014/main" id="{2089D43A-D6C4-886B-9402-93C69CAF2558}"/>
                  </a:ext>
                </a:extLst>
              </p:cNvPr>
              <p:cNvSpPr>
                <a:spLocks noChangeShapeType="1"/>
              </p:cNvSpPr>
              <p:nvPr/>
            </p:nvSpPr>
            <p:spPr bwMode="auto">
              <a:xfrm flipV="1">
                <a:off x="867"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9" name="Line 307">
                <a:extLst>
                  <a:ext uri="{FF2B5EF4-FFF2-40B4-BE49-F238E27FC236}">
                    <a16:creationId xmlns:a16="http://schemas.microsoft.com/office/drawing/2014/main" id="{9C4C1A9E-1D41-2E5A-5F16-C00F9C5BDDF4}"/>
                  </a:ext>
                </a:extLst>
              </p:cNvPr>
              <p:cNvSpPr>
                <a:spLocks noChangeShapeType="1"/>
              </p:cNvSpPr>
              <p:nvPr/>
            </p:nvSpPr>
            <p:spPr bwMode="auto">
              <a:xfrm flipV="1">
                <a:off x="867"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0" name="Line 308">
                <a:extLst>
                  <a:ext uri="{FF2B5EF4-FFF2-40B4-BE49-F238E27FC236}">
                    <a16:creationId xmlns:a16="http://schemas.microsoft.com/office/drawing/2014/main" id="{B0DB5125-FAFE-44A6-9BBF-E951B256F471}"/>
                  </a:ext>
                </a:extLst>
              </p:cNvPr>
              <p:cNvSpPr>
                <a:spLocks noChangeShapeType="1"/>
              </p:cNvSpPr>
              <p:nvPr/>
            </p:nvSpPr>
            <p:spPr bwMode="auto">
              <a:xfrm flipV="1">
                <a:off x="867"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1" name="Line 309">
                <a:extLst>
                  <a:ext uri="{FF2B5EF4-FFF2-40B4-BE49-F238E27FC236}">
                    <a16:creationId xmlns:a16="http://schemas.microsoft.com/office/drawing/2014/main" id="{B0D07576-B778-AD31-A6E2-3CD357BA9023}"/>
                  </a:ext>
                </a:extLst>
              </p:cNvPr>
              <p:cNvSpPr>
                <a:spLocks noChangeShapeType="1"/>
              </p:cNvSpPr>
              <p:nvPr/>
            </p:nvSpPr>
            <p:spPr bwMode="auto">
              <a:xfrm flipV="1">
                <a:off x="946"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2" name="Line 310">
                <a:extLst>
                  <a:ext uri="{FF2B5EF4-FFF2-40B4-BE49-F238E27FC236}">
                    <a16:creationId xmlns:a16="http://schemas.microsoft.com/office/drawing/2014/main" id="{9207E979-BA17-4C32-3BF0-68C678CE4E8B}"/>
                  </a:ext>
                </a:extLst>
              </p:cNvPr>
              <p:cNvSpPr>
                <a:spLocks noChangeShapeType="1"/>
              </p:cNvSpPr>
              <p:nvPr/>
            </p:nvSpPr>
            <p:spPr bwMode="auto">
              <a:xfrm flipV="1">
                <a:off x="946"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3" name="Line 311">
                <a:extLst>
                  <a:ext uri="{FF2B5EF4-FFF2-40B4-BE49-F238E27FC236}">
                    <a16:creationId xmlns:a16="http://schemas.microsoft.com/office/drawing/2014/main" id="{D9D260BA-30FD-845D-A676-FB0E67267EBD}"/>
                  </a:ext>
                </a:extLst>
              </p:cNvPr>
              <p:cNvSpPr>
                <a:spLocks noChangeShapeType="1"/>
              </p:cNvSpPr>
              <p:nvPr/>
            </p:nvSpPr>
            <p:spPr bwMode="auto">
              <a:xfrm flipV="1">
                <a:off x="946"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4" name="Line 312">
                <a:extLst>
                  <a:ext uri="{FF2B5EF4-FFF2-40B4-BE49-F238E27FC236}">
                    <a16:creationId xmlns:a16="http://schemas.microsoft.com/office/drawing/2014/main" id="{7D7C8619-3E0C-14BF-DC06-179DCBEFEA4D}"/>
                  </a:ext>
                </a:extLst>
              </p:cNvPr>
              <p:cNvSpPr>
                <a:spLocks noChangeShapeType="1"/>
              </p:cNvSpPr>
              <p:nvPr/>
            </p:nvSpPr>
            <p:spPr bwMode="auto">
              <a:xfrm flipV="1">
                <a:off x="946"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5" name="Line 313">
                <a:extLst>
                  <a:ext uri="{FF2B5EF4-FFF2-40B4-BE49-F238E27FC236}">
                    <a16:creationId xmlns:a16="http://schemas.microsoft.com/office/drawing/2014/main" id="{610A74A6-1836-C888-CD1B-B7EBC5A525F7}"/>
                  </a:ext>
                </a:extLst>
              </p:cNvPr>
              <p:cNvSpPr>
                <a:spLocks noChangeShapeType="1"/>
              </p:cNvSpPr>
              <p:nvPr/>
            </p:nvSpPr>
            <p:spPr bwMode="auto">
              <a:xfrm flipV="1">
                <a:off x="946"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6" name="Line 314">
                <a:extLst>
                  <a:ext uri="{FF2B5EF4-FFF2-40B4-BE49-F238E27FC236}">
                    <a16:creationId xmlns:a16="http://schemas.microsoft.com/office/drawing/2014/main" id="{2DDCAF1B-EB50-9B4C-E5E6-2D1CE8D4FF0F}"/>
                  </a:ext>
                </a:extLst>
              </p:cNvPr>
              <p:cNvSpPr>
                <a:spLocks noChangeShapeType="1"/>
              </p:cNvSpPr>
              <p:nvPr/>
            </p:nvSpPr>
            <p:spPr bwMode="auto">
              <a:xfrm flipV="1">
                <a:off x="946"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7" name="Line 315">
                <a:extLst>
                  <a:ext uri="{FF2B5EF4-FFF2-40B4-BE49-F238E27FC236}">
                    <a16:creationId xmlns:a16="http://schemas.microsoft.com/office/drawing/2014/main" id="{0B389C63-05F5-F13D-96FF-FB2C88E3BC7B}"/>
                  </a:ext>
                </a:extLst>
              </p:cNvPr>
              <p:cNvSpPr>
                <a:spLocks noChangeShapeType="1"/>
              </p:cNvSpPr>
              <p:nvPr/>
            </p:nvSpPr>
            <p:spPr bwMode="auto">
              <a:xfrm flipV="1">
                <a:off x="946"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8" name="Line 316">
                <a:extLst>
                  <a:ext uri="{FF2B5EF4-FFF2-40B4-BE49-F238E27FC236}">
                    <a16:creationId xmlns:a16="http://schemas.microsoft.com/office/drawing/2014/main" id="{F4C25C54-6A83-633C-C7E6-7C1BD8826125}"/>
                  </a:ext>
                </a:extLst>
              </p:cNvPr>
              <p:cNvSpPr>
                <a:spLocks noChangeShapeType="1"/>
              </p:cNvSpPr>
              <p:nvPr/>
            </p:nvSpPr>
            <p:spPr bwMode="auto">
              <a:xfrm flipV="1">
                <a:off x="946"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9" name="Line 317">
                <a:extLst>
                  <a:ext uri="{FF2B5EF4-FFF2-40B4-BE49-F238E27FC236}">
                    <a16:creationId xmlns:a16="http://schemas.microsoft.com/office/drawing/2014/main" id="{291B03EE-8481-C37D-0137-EE05B325AB0B}"/>
                  </a:ext>
                </a:extLst>
              </p:cNvPr>
              <p:cNvSpPr>
                <a:spLocks noChangeShapeType="1"/>
              </p:cNvSpPr>
              <p:nvPr/>
            </p:nvSpPr>
            <p:spPr bwMode="auto">
              <a:xfrm flipV="1">
                <a:off x="946"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0" name="Line 318">
                <a:extLst>
                  <a:ext uri="{FF2B5EF4-FFF2-40B4-BE49-F238E27FC236}">
                    <a16:creationId xmlns:a16="http://schemas.microsoft.com/office/drawing/2014/main" id="{59426FE2-DE1E-6AC8-6BF1-296BB3F7A91A}"/>
                  </a:ext>
                </a:extLst>
              </p:cNvPr>
              <p:cNvSpPr>
                <a:spLocks noChangeShapeType="1"/>
              </p:cNvSpPr>
              <p:nvPr/>
            </p:nvSpPr>
            <p:spPr bwMode="auto">
              <a:xfrm flipV="1">
                <a:off x="946"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1" name="Line 319">
                <a:extLst>
                  <a:ext uri="{FF2B5EF4-FFF2-40B4-BE49-F238E27FC236}">
                    <a16:creationId xmlns:a16="http://schemas.microsoft.com/office/drawing/2014/main" id="{9075168D-B27C-CB02-16F9-6CB8F5B0FA43}"/>
                  </a:ext>
                </a:extLst>
              </p:cNvPr>
              <p:cNvSpPr>
                <a:spLocks noChangeShapeType="1"/>
              </p:cNvSpPr>
              <p:nvPr/>
            </p:nvSpPr>
            <p:spPr bwMode="auto">
              <a:xfrm flipV="1">
                <a:off x="946"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2" name="Line 320">
                <a:extLst>
                  <a:ext uri="{FF2B5EF4-FFF2-40B4-BE49-F238E27FC236}">
                    <a16:creationId xmlns:a16="http://schemas.microsoft.com/office/drawing/2014/main" id="{C76631EC-19A3-4C27-B01B-E03347D2B231}"/>
                  </a:ext>
                </a:extLst>
              </p:cNvPr>
              <p:cNvSpPr>
                <a:spLocks noChangeShapeType="1"/>
              </p:cNvSpPr>
              <p:nvPr/>
            </p:nvSpPr>
            <p:spPr bwMode="auto">
              <a:xfrm flipV="1">
                <a:off x="946"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3" name="Line 321">
                <a:extLst>
                  <a:ext uri="{FF2B5EF4-FFF2-40B4-BE49-F238E27FC236}">
                    <a16:creationId xmlns:a16="http://schemas.microsoft.com/office/drawing/2014/main" id="{C66A4C19-5AFF-8E9F-942F-18D73F1C4864}"/>
                  </a:ext>
                </a:extLst>
              </p:cNvPr>
              <p:cNvSpPr>
                <a:spLocks noChangeShapeType="1"/>
              </p:cNvSpPr>
              <p:nvPr/>
            </p:nvSpPr>
            <p:spPr bwMode="auto">
              <a:xfrm flipV="1">
                <a:off x="1025"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4" name="Line 322">
                <a:extLst>
                  <a:ext uri="{FF2B5EF4-FFF2-40B4-BE49-F238E27FC236}">
                    <a16:creationId xmlns:a16="http://schemas.microsoft.com/office/drawing/2014/main" id="{EFE16DCA-B26B-565D-A405-CEDB7291D841}"/>
                  </a:ext>
                </a:extLst>
              </p:cNvPr>
              <p:cNvSpPr>
                <a:spLocks noChangeShapeType="1"/>
              </p:cNvSpPr>
              <p:nvPr/>
            </p:nvSpPr>
            <p:spPr bwMode="auto">
              <a:xfrm flipV="1">
                <a:off x="1025"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5" name="Line 323">
                <a:extLst>
                  <a:ext uri="{FF2B5EF4-FFF2-40B4-BE49-F238E27FC236}">
                    <a16:creationId xmlns:a16="http://schemas.microsoft.com/office/drawing/2014/main" id="{0D87EAAA-D68F-CDCC-4723-62141DA1783C}"/>
                  </a:ext>
                </a:extLst>
              </p:cNvPr>
              <p:cNvSpPr>
                <a:spLocks noChangeShapeType="1"/>
              </p:cNvSpPr>
              <p:nvPr/>
            </p:nvSpPr>
            <p:spPr bwMode="auto">
              <a:xfrm flipV="1">
                <a:off x="1025"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6" name="Line 324">
                <a:extLst>
                  <a:ext uri="{FF2B5EF4-FFF2-40B4-BE49-F238E27FC236}">
                    <a16:creationId xmlns:a16="http://schemas.microsoft.com/office/drawing/2014/main" id="{02862522-A965-0248-71A7-AE4E302C24A1}"/>
                  </a:ext>
                </a:extLst>
              </p:cNvPr>
              <p:cNvSpPr>
                <a:spLocks noChangeShapeType="1"/>
              </p:cNvSpPr>
              <p:nvPr/>
            </p:nvSpPr>
            <p:spPr bwMode="auto">
              <a:xfrm flipV="1">
                <a:off x="1025"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7" name="Line 325">
                <a:extLst>
                  <a:ext uri="{FF2B5EF4-FFF2-40B4-BE49-F238E27FC236}">
                    <a16:creationId xmlns:a16="http://schemas.microsoft.com/office/drawing/2014/main" id="{AC3CD86D-02BC-8F57-2CB8-ADD9C274FDC5}"/>
                  </a:ext>
                </a:extLst>
              </p:cNvPr>
              <p:cNvSpPr>
                <a:spLocks noChangeShapeType="1"/>
              </p:cNvSpPr>
              <p:nvPr/>
            </p:nvSpPr>
            <p:spPr bwMode="auto">
              <a:xfrm flipV="1">
                <a:off x="1025"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8" name="Line 326">
                <a:extLst>
                  <a:ext uri="{FF2B5EF4-FFF2-40B4-BE49-F238E27FC236}">
                    <a16:creationId xmlns:a16="http://schemas.microsoft.com/office/drawing/2014/main" id="{7657A7DE-FC74-30A9-50F9-3C63472AEACD}"/>
                  </a:ext>
                </a:extLst>
              </p:cNvPr>
              <p:cNvSpPr>
                <a:spLocks noChangeShapeType="1"/>
              </p:cNvSpPr>
              <p:nvPr/>
            </p:nvSpPr>
            <p:spPr bwMode="auto">
              <a:xfrm flipV="1">
                <a:off x="1025"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9" name="Line 327">
                <a:extLst>
                  <a:ext uri="{FF2B5EF4-FFF2-40B4-BE49-F238E27FC236}">
                    <a16:creationId xmlns:a16="http://schemas.microsoft.com/office/drawing/2014/main" id="{4807D47D-0357-2800-4F17-EC059F51FE1A}"/>
                  </a:ext>
                </a:extLst>
              </p:cNvPr>
              <p:cNvSpPr>
                <a:spLocks noChangeShapeType="1"/>
              </p:cNvSpPr>
              <p:nvPr/>
            </p:nvSpPr>
            <p:spPr bwMode="auto">
              <a:xfrm flipV="1">
                <a:off x="1025"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0" name="Line 328">
                <a:extLst>
                  <a:ext uri="{FF2B5EF4-FFF2-40B4-BE49-F238E27FC236}">
                    <a16:creationId xmlns:a16="http://schemas.microsoft.com/office/drawing/2014/main" id="{2BAFE2D4-F211-B3D3-C16E-9BE2C200D2EC}"/>
                  </a:ext>
                </a:extLst>
              </p:cNvPr>
              <p:cNvSpPr>
                <a:spLocks noChangeShapeType="1"/>
              </p:cNvSpPr>
              <p:nvPr/>
            </p:nvSpPr>
            <p:spPr bwMode="auto">
              <a:xfrm flipV="1">
                <a:off x="1025"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1" name="Line 329">
                <a:extLst>
                  <a:ext uri="{FF2B5EF4-FFF2-40B4-BE49-F238E27FC236}">
                    <a16:creationId xmlns:a16="http://schemas.microsoft.com/office/drawing/2014/main" id="{268516DB-4313-FB6C-1907-23748118C9E5}"/>
                  </a:ext>
                </a:extLst>
              </p:cNvPr>
              <p:cNvSpPr>
                <a:spLocks noChangeShapeType="1"/>
              </p:cNvSpPr>
              <p:nvPr/>
            </p:nvSpPr>
            <p:spPr bwMode="auto">
              <a:xfrm flipV="1">
                <a:off x="1025"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2" name="Line 330">
                <a:extLst>
                  <a:ext uri="{FF2B5EF4-FFF2-40B4-BE49-F238E27FC236}">
                    <a16:creationId xmlns:a16="http://schemas.microsoft.com/office/drawing/2014/main" id="{2BB04418-989C-5E19-2928-C060CDDB71BF}"/>
                  </a:ext>
                </a:extLst>
              </p:cNvPr>
              <p:cNvSpPr>
                <a:spLocks noChangeShapeType="1"/>
              </p:cNvSpPr>
              <p:nvPr/>
            </p:nvSpPr>
            <p:spPr bwMode="auto">
              <a:xfrm flipV="1">
                <a:off x="1025"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3" name="Line 331">
                <a:extLst>
                  <a:ext uri="{FF2B5EF4-FFF2-40B4-BE49-F238E27FC236}">
                    <a16:creationId xmlns:a16="http://schemas.microsoft.com/office/drawing/2014/main" id="{C9250ECC-CD3D-3CA4-94B6-B4E98FC05DAA}"/>
                  </a:ext>
                </a:extLst>
              </p:cNvPr>
              <p:cNvSpPr>
                <a:spLocks noChangeShapeType="1"/>
              </p:cNvSpPr>
              <p:nvPr/>
            </p:nvSpPr>
            <p:spPr bwMode="auto">
              <a:xfrm flipV="1">
                <a:off x="1025"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4" name="Line 332">
                <a:extLst>
                  <a:ext uri="{FF2B5EF4-FFF2-40B4-BE49-F238E27FC236}">
                    <a16:creationId xmlns:a16="http://schemas.microsoft.com/office/drawing/2014/main" id="{3FA457E5-BEAC-0EAF-DA6A-111EA310EAA1}"/>
                  </a:ext>
                </a:extLst>
              </p:cNvPr>
              <p:cNvSpPr>
                <a:spLocks noChangeShapeType="1"/>
              </p:cNvSpPr>
              <p:nvPr/>
            </p:nvSpPr>
            <p:spPr bwMode="auto">
              <a:xfrm flipV="1">
                <a:off x="1025"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5" name="Rectangle 333">
                <a:extLst>
                  <a:ext uri="{FF2B5EF4-FFF2-40B4-BE49-F238E27FC236}">
                    <a16:creationId xmlns:a16="http://schemas.microsoft.com/office/drawing/2014/main" id="{6960ECA2-1E38-458B-6ECB-99DED1B24E29}"/>
                  </a:ext>
                </a:extLst>
              </p:cNvPr>
              <p:cNvSpPr>
                <a:spLocks noChangeArrowheads="1"/>
              </p:cNvSpPr>
              <p:nvPr/>
            </p:nvSpPr>
            <p:spPr bwMode="auto">
              <a:xfrm>
                <a:off x="1346" y="1909"/>
                <a:ext cx="443" cy="1242"/>
              </a:xfrm>
              <a:prstGeom prst="rect">
                <a:avLst/>
              </a:prstGeom>
              <a:solidFill>
                <a:srgbClr val="FFFFFF"/>
              </a:solidFill>
              <a:ln w="7938">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866" name="Line 334">
                <a:extLst>
                  <a:ext uri="{FF2B5EF4-FFF2-40B4-BE49-F238E27FC236}">
                    <a16:creationId xmlns:a16="http://schemas.microsoft.com/office/drawing/2014/main" id="{88E22614-5EEB-89FE-F9DD-C13F1314E416}"/>
                  </a:ext>
                </a:extLst>
              </p:cNvPr>
              <p:cNvSpPr>
                <a:spLocks noChangeShapeType="1"/>
              </p:cNvSpPr>
              <p:nvPr/>
            </p:nvSpPr>
            <p:spPr bwMode="auto">
              <a:xfrm>
                <a:off x="1346" y="308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7" name="Line 335">
                <a:extLst>
                  <a:ext uri="{FF2B5EF4-FFF2-40B4-BE49-F238E27FC236}">
                    <a16:creationId xmlns:a16="http://schemas.microsoft.com/office/drawing/2014/main" id="{48C031BD-86ED-2D8F-970A-6A0968EE9B96}"/>
                  </a:ext>
                </a:extLst>
              </p:cNvPr>
              <p:cNvSpPr>
                <a:spLocks noChangeShapeType="1"/>
              </p:cNvSpPr>
              <p:nvPr/>
            </p:nvSpPr>
            <p:spPr bwMode="auto">
              <a:xfrm>
                <a:off x="1457" y="308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8" name="Line 336">
                <a:extLst>
                  <a:ext uri="{FF2B5EF4-FFF2-40B4-BE49-F238E27FC236}">
                    <a16:creationId xmlns:a16="http://schemas.microsoft.com/office/drawing/2014/main" id="{BF169A59-D664-AD42-C82A-E95D3ECE7376}"/>
                  </a:ext>
                </a:extLst>
              </p:cNvPr>
              <p:cNvSpPr>
                <a:spLocks noChangeShapeType="1"/>
              </p:cNvSpPr>
              <p:nvPr/>
            </p:nvSpPr>
            <p:spPr bwMode="auto">
              <a:xfrm>
                <a:off x="1566" y="308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9" name="Line 337">
                <a:extLst>
                  <a:ext uri="{FF2B5EF4-FFF2-40B4-BE49-F238E27FC236}">
                    <a16:creationId xmlns:a16="http://schemas.microsoft.com/office/drawing/2014/main" id="{FEEF7DB5-F377-9B21-2882-F34EE91D3361}"/>
                  </a:ext>
                </a:extLst>
              </p:cNvPr>
              <p:cNvSpPr>
                <a:spLocks noChangeShapeType="1"/>
              </p:cNvSpPr>
              <p:nvPr/>
            </p:nvSpPr>
            <p:spPr bwMode="auto">
              <a:xfrm>
                <a:off x="1677" y="308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0" name="Line 338">
                <a:extLst>
                  <a:ext uri="{FF2B5EF4-FFF2-40B4-BE49-F238E27FC236}">
                    <a16:creationId xmlns:a16="http://schemas.microsoft.com/office/drawing/2014/main" id="{2F902CD7-C534-E5CF-A7EA-97B63F65D403}"/>
                  </a:ext>
                </a:extLst>
              </p:cNvPr>
              <p:cNvSpPr>
                <a:spLocks noChangeShapeType="1"/>
              </p:cNvSpPr>
              <p:nvPr/>
            </p:nvSpPr>
            <p:spPr bwMode="auto">
              <a:xfrm>
                <a:off x="1786" y="3085"/>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1" name="Line 339">
                <a:extLst>
                  <a:ext uri="{FF2B5EF4-FFF2-40B4-BE49-F238E27FC236}">
                    <a16:creationId xmlns:a16="http://schemas.microsoft.com/office/drawing/2014/main" id="{1EC3A00D-38E5-28CB-ADF2-7D2A82CFB2F9}"/>
                  </a:ext>
                </a:extLst>
              </p:cNvPr>
              <p:cNvSpPr>
                <a:spLocks noChangeShapeType="1"/>
              </p:cNvSpPr>
              <p:nvPr/>
            </p:nvSpPr>
            <p:spPr bwMode="auto">
              <a:xfrm>
                <a:off x="1346" y="274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2" name="Line 340">
                <a:extLst>
                  <a:ext uri="{FF2B5EF4-FFF2-40B4-BE49-F238E27FC236}">
                    <a16:creationId xmlns:a16="http://schemas.microsoft.com/office/drawing/2014/main" id="{6E98F0E9-34CF-8EA3-FFB9-D1CF2BF24D11}"/>
                  </a:ext>
                </a:extLst>
              </p:cNvPr>
              <p:cNvSpPr>
                <a:spLocks noChangeShapeType="1"/>
              </p:cNvSpPr>
              <p:nvPr/>
            </p:nvSpPr>
            <p:spPr bwMode="auto">
              <a:xfrm>
                <a:off x="1457" y="274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3" name="Line 341">
                <a:extLst>
                  <a:ext uri="{FF2B5EF4-FFF2-40B4-BE49-F238E27FC236}">
                    <a16:creationId xmlns:a16="http://schemas.microsoft.com/office/drawing/2014/main" id="{663DC294-AA9F-16DE-F4C5-490580AFDA6A}"/>
                  </a:ext>
                </a:extLst>
              </p:cNvPr>
              <p:cNvSpPr>
                <a:spLocks noChangeShapeType="1"/>
              </p:cNvSpPr>
              <p:nvPr/>
            </p:nvSpPr>
            <p:spPr bwMode="auto">
              <a:xfrm>
                <a:off x="1566" y="274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4" name="Line 342">
                <a:extLst>
                  <a:ext uri="{FF2B5EF4-FFF2-40B4-BE49-F238E27FC236}">
                    <a16:creationId xmlns:a16="http://schemas.microsoft.com/office/drawing/2014/main" id="{AB4AB4DD-43B0-EE4B-789B-715E286F43CC}"/>
                  </a:ext>
                </a:extLst>
              </p:cNvPr>
              <p:cNvSpPr>
                <a:spLocks noChangeShapeType="1"/>
              </p:cNvSpPr>
              <p:nvPr/>
            </p:nvSpPr>
            <p:spPr bwMode="auto">
              <a:xfrm>
                <a:off x="1677" y="274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5" name="Line 343">
                <a:extLst>
                  <a:ext uri="{FF2B5EF4-FFF2-40B4-BE49-F238E27FC236}">
                    <a16:creationId xmlns:a16="http://schemas.microsoft.com/office/drawing/2014/main" id="{83509985-319C-A4D9-5C3B-93389671B14A}"/>
                  </a:ext>
                </a:extLst>
              </p:cNvPr>
              <p:cNvSpPr>
                <a:spLocks noChangeShapeType="1"/>
              </p:cNvSpPr>
              <p:nvPr/>
            </p:nvSpPr>
            <p:spPr bwMode="auto">
              <a:xfrm>
                <a:off x="1786" y="2740"/>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6" name="Line 344">
                <a:extLst>
                  <a:ext uri="{FF2B5EF4-FFF2-40B4-BE49-F238E27FC236}">
                    <a16:creationId xmlns:a16="http://schemas.microsoft.com/office/drawing/2014/main" id="{C3CA6FB2-0B1D-8EBF-EEED-7FF12412944F}"/>
                  </a:ext>
                </a:extLst>
              </p:cNvPr>
              <p:cNvSpPr>
                <a:spLocks noChangeShapeType="1"/>
              </p:cNvSpPr>
              <p:nvPr/>
            </p:nvSpPr>
            <p:spPr bwMode="auto">
              <a:xfrm>
                <a:off x="1346" y="239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7" name="Line 345">
                <a:extLst>
                  <a:ext uri="{FF2B5EF4-FFF2-40B4-BE49-F238E27FC236}">
                    <a16:creationId xmlns:a16="http://schemas.microsoft.com/office/drawing/2014/main" id="{D9E357FC-56E9-DEDC-1C62-8A664C96CE1D}"/>
                  </a:ext>
                </a:extLst>
              </p:cNvPr>
              <p:cNvSpPr>
                <a:spLocks noChangeShapeType="1"/>
              </p:cNvSpPr>
              <p:nvPr/>
            </p:nvSpPr>
            <p:spPr bwMode="auto">
              <a:xfrm>
                <a:off x="1457" y="239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8" name="Line 346">
                <a:extLst>
                  <a:ext uri="{FF2B5EF4-FFF2-40B4-BE49-F238E27FC236}">
                    <a16:creationId xmlns:a16="http://schemas.microsoft.com/office/drawing/2014/main" id="{E3A6B6D1-E0CA-D15A-A9C7-70651B0731E9}"/>
                  </a:ext>
                </a:extLst>
              </p:cNvPr>
              <p:cNvSpPr>
                <a:spLocks noChangeShapeType="1"/>
              </p:cNvSpPr>
              <p:nvPr/>
            </p:nvSpPr>
            <p:spPr bwMode="auto">
              <a:xfrm>
                <a:off x="1566" y="239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9" name="Line 347">
                <a:extLst>
                  <a:ext uri="{FF2B5EF4-FFF2-40B4-BE49-F238E27FC236}">
                    <a16:creationId xmlns:a16="http://schemas.microsoft.com/office/drawing/2014/main" id="{8892F0B1-BB9C-540D-E11C-080DAF031E05}"/>
                  </a:ext>
                </a:extLst>
              </p:cNvPr>
              <p:cNvSpPr>
                <a:spLocks noChangeShapeType="1"/>
              </p:cNvSpPr>
              <p:nvPr/>
            </p:nvSpPr>
            <p:spPr bwMode="auto">
              <a:xfrm>
                <a:off x="1677" y="239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0" name="Line 348">
                <a:extLst>
                  <a:ext uri="{FF2B5EF4-FFF2-40B4-BE49-F238E27FC236}">
                    <a16:creationId xmlns:a16="http://schemas.microsoft.com/office/drawing/2014/main" id="{C9B49503-7DF7-ACE1-D92B-ABF48E51F3C2}"/>
                  </a:ext>
                </a:extLst>
              </p:cNvPr>
              <p:cNvSpPr>
                <a:spLocks noChangeShapeType="1"/>
              </p:cNvSpPr>
              <p:nvPr/>
            </p:nvSpPr>
            <p:spPr bwMode="auto">
              <a:xfrm>
                <a:off x="1786" y="2395"/>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1" name="Line 349">
                <a:extLst>
                  <a:ext uri="{FF2B5EF4-FFF2-40B4-BE49-F238E27FC236}">
                    <a16:creationId xmlns:a16="http://schemas.microsoft.com/office/drawing/2014/main" id="{FDCD3469-18DF-6ED8-2CD2-3F2FCDF16EC6}"/>
                  </a:ext>
                </a:extLst>
              </p:cNvPr>
              <p:cNvSpPr>
                <a:spLocks noChangeShapeType="1"/>
              </p:cNvSpPr>
              <p:nvPr/>
            </p:nvSpPr>
            <p:spPr bwMode="auto">
              <a:xfrm>
                <a:off x="1346" y="205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2" name="Line 350">
                <a:extLst>
                  <a:ext uri="{FF2B5EF4-FFF2-40B4-BE49-F238E27FC236}">
                    <a16:creationId xmlns:a16="http://schemas.microsoft.com/office/drawing/2014/main" id="{12061D0B-16E7-0FF0-2CF9-E2C37EECEABA}"/>
                  </a:ext>
                </a:extLst>
              </p:cNvPr>
              <p:cNvSpPr>
                <a:spLocks noChangeShapeType="1"/>
              </p:cNvSpPr>
              <p:nvPr/>
            </p:nvSpPr>
            <p:spPr bwMode="auto">
              <a:xfrm>
                <a:off x="1457" y="205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3" name="Line 351">
                <a:extLst>
                  <a:ext uri="{FF2B5EF4-FFF2-40B4-BE49-F238E27FC236}">
                    <a16:creationId xmlns:a16="http://schemas.microsoft.com/office/drawing/2014/main" id="{578A4783-DA41-DABA-0672-7F58548A0970}"/>
                  </a:ext>
                </a:extLst>
              </p:cNvPr>
              <p:cNvSpPr>
                <a:spLocks noChangeShapeType="1"/>
              </p:cNvSpPr>
              <p:nvPr/>
            </p:nvSpPr>
            <p:spPr bwMode="auto">
              <a:xfrm>
                <a:off x="1566" y="205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4" name="Line 352">
                <a:extLst>
                  <a:ext uri="{FF2B5EF4-FFF2-40B4-BE49-F238E27FC236}">
                    <a16:creationId xmlns:a16="http://schemas.microsoft.com/office/drawing/2014/main" id="{1F865B2A-1D76-D4F7-58DB-C9BBEBA0C0B6}"/>
                  </a:ext>
                </a:extLst>
              </p:cNvPr>
              <p:cNvSpPr>
                <a:spLocks noChangeShapeType="1"/>
              </p:cNvSpPr>
              <p:nvPr/>
            </p:nvSpPr>
            <p:spPr bwMode="auto">
              <a:xfrm>
                <a:off x="1677" y="205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5" name="Line 353">
                <a:extLst>
                  <a:ext uri="{FF2B5EF4-FFF2-40B4-BE49-F238E27FC236}">
                    <a16:creationId xmlns:a16="http://schemas.microsoft.com/office/drawing/2014/main" id="{D4ADB182-1BE6-C694-4EFC-C8D082A15B99}"/>
                  </a:ext>
                </a:extLst>
              </p:cNvPr>
              <p:cNvSpPr>
                <a:spLocks noChangeShapeType="1"/>
              </p:cNvSpPr>
              <p:nvPr/>
            </p:nvSpPr>
            <p:spPr bwMode="auto">
              <a:xfrm>
                <a:off x="1786" y="2050"/>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6" name="Line 354">
                <a:extLst>
                  <a:ext uri="{FF2B5EF4-FFF2-40B4-BE49-F238E27FC236}">
                    <a16:creationId xmlns:a16="http://schemas.microsoft.com/office/drawing/2014/main" id="{AD4B0D94-3B4A-58F5-97DD-DB3ECB328FAC}"/>
                  </a:ext>
                </a:extLst>
              </p:cNvPr>
              <p:cNvSpPr>
                <a:spLocks noChangeShapeType="1"/>
              </p:cNvSpPr>
              <p:nvPr/>
            </p:nvSpPr>
            <p:spPr bwMode="auto">
              <a:xfrm flipV="1">
                <a:off x="1411"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7" name="Line 355">
                <a:extLst>
                  <a:ext uri="{FF2B5EF4-FFF2-40B4-BE49-F238E27FC236}">
                    <a16:creationId xmlns:a16="http://schemas.microsoft.com/office/drawing/2014/main" id="{C8F3F9AD-3DB0-5BE0-6F09-22CE25DDCCE1}"/>
                  </a:ext>
                </a:extLst>
              </p:cNvPr>
              <p:cNvSpPr>
                <a:spLocks noChangeShapeType="1"/>
              </p:cNvSpPr>
              <p:nvPr/>
            </p:nvSpPr>
            <p:spPr bwMode="auto">
              <a:xfrm flipV="1">
                <a:off x="1411"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8" name="Line 356">
                <a:extLst>
                  <a:ext uri="{FF2B5EF4-FFF2-40B4-BE49-F238E27FC236}">
                    <a16:creationId xmlns:a16="http://schemas.microsoft.com/office/drawing/2014/main" id="{6E09A659-57F9-04F5-1567-DD0944E78D36}"/>
                  </a:ext>
                </a:extLst>
              </p:cNvPr>
              <p:cNvSpPr>
                <a:spLocks noChangeShapeType="1"/>
              </p:cNvSpPr>
              <p:nvPr/>
            </p:nvSpPr>
            <p:spPr bwMode="auto">
              <a:xfrm flipV="1">
                <a:off x="1411"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9" name="Line 357">
                <a:extLst>
                  <a:ext uri="{FF2B5EF4-FFF2-40B4-BE49-F238E27FC236}">
                    <a16:creationId xmlns:a16="http://schemas.microsoft.com/office/drawing/2014/main" id="{942758D4-4FD7-FE73-04C3-1930544FA667}"/>
                  </a:ext>
                </a:extLst>
              </p:cNvPr>
              <p:cNvSpPr>
                <a:spLocks noChangeShapeType="1"/>
              </p:cNvSpPr>
              <p:nvPr/>
            </p:nvSpPr>
            <p:spPr bwMode="auto">
              <a:xfrm flipV="1">
                <a:off x="1411"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0" name="Line 358">
                <a:extLst>
                  <a:ext uri="{FF2B5EF4-FFF2-40B4-BE49-F238E27FC236}">
                    <a16:creationId xmlns:a16="http://schemas.microsoft.com/office/drawing/2014/main" id="{6E85A892-5F17-7E28-D5AF-17C8EEE63523}"/>
                  </a:ext>
                </a:extLst>
              </p:cNvPr>
              <p:cNvSpPr>
                <a:spLocks noChangeShapeType="1"/>
              </p:cNvSpPr>
              <p:nvPr/>
            </p:nvSpPr>
            <p:spPr bwMode="auto">
              <a:xfrm flipV="1">
                <a:off x="1411"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1" name="Line 359">
                <a:extLst>
                  <a:ext uri="{FF2B5EF4-FFF2-40B4-BE49-F238E27FC236}">
                    <a16:creationId xmlns:a16="http://schemas.microsoft.com/office/drawing/2014/main" id="{8DC5BED6-6756-5E65-5BB6-2BC1BEAF8DE2}"/>
                  </a:ext>
                </a:extLst>
              </p:cNvPr>
              <p:cNvSpPr>
                <a:spLocks noChangeShapeType="1"/>
              </p:cNvSpPr>
              <p:nvPr/>
            </p:nvSpPr>
            <p:spPr bwMode="auto">
              <a:xfrm flipV="1">
                <a:off x="1411"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2" name="Line 360">
                <a:extLst>
                  <a:ext uri="{FF2B5EF4-FFF2-40B4-BE49-F238E27FC236}">
                    <a16:creationId xmlns:a16="http://schemas.microsoft.com/office/drawing/2014/main" id="{396B8492-329E-CD35-E18D-E04B8B8F57FB}"/>
                  </a:ext>
                </a:extLst>
              </p:cNvPr>
              <p:cNvSpPr>
                <a:spLocks noChangeShapeType="1"/>
              </p:cNvSpPr>
              <p:nvPr/>
            </p:nvSpPr>
            <p:spPr bwMode="auto">
              <a:xfrm flipV="1">
                <a:off x="1411"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3" name="Line 361">
                <a:extLst>
                  <a:ext uri="{FF2B5EF4-FFF2-40B4-BE49-F238E27FC236}">
                    <a16:creationId xmlns:a16="http://schemas.microsoft.com/office/drawing/2014/main" id="{4777B21A-CFCD-16AB-A973-9F9D7F48DFA8}"/>
                  </a:ext>
                </a:extLst>
              </p:cNvPr>
              <p:cNvSpPr>
                <a:spLocks noChangeShapeType="1"/>
              </p:cNvSpPr>
              <p:nvPr/>
            </p:nvSpPr>
            <p:spPr bwMode="auto">
              <a:xfrm flipV="1">
                <a:off x="1411"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4" name="Line 362">
                <a:extLst>
                  <a:ext uri="{FF2B5EF4-FFF2-40B4-BE49-F238E27FC236}">
                    <a16:creationId xmlns:a16="http://schemas.microsoft.com/office/drawing/2014/main" id="{41C1DA10-2A37-51E7-3F10-DF178273E915}"/>
                  </a:ext>
                </a:extLst>
              </p:cNvPr>
              <p:cNvSpPr>
                <a:spLocks noChangeShapeType="1"/>
              </p:cNvSpPr>
              <p:nvPr/>
            </p:nvSpPr>
            <p:spPr bwMode="auto">
              <a:xfrm flipV="1">
                <a:off x="1411"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5" name="Line 363">
                <a:extLst>
                  <a:ext uri="{FF2B5EF4-FFF2-40B4-BE49-F238E27FC236}">
                    <a16:creationId xmlns:a16="http://schemas.microsoft.com/office/drawing/2014/main" id="{575F23C1-4F4E-671D-656E-7C055EC5CA42}"/>
                  </a:ext>
                </a:extLst>
              </p:cNvPr>
              <p:cNvSpPr>
                <a:spLocks noChangeShapeType="1"/>
              </p:cNvSpPr>
              <p:nvPr/>
            </p:nvSpPr>
            <p:spPr bwMode="auto">
              <a:xfrm flipV="1">
                <a:off x="1411"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6" name="Line 364">
                <a:extLst>
                  <a:ext uri="{FF2B5EF4-FFF2-40B4-BE49-F238E27FC236}">
                    <a16:creationId xmlns:a16="http://schemas.microsoft.com/office/drawing/2014/main" id="{F342C93D-433E-9849-DAF8-FD982FDC6956}"/>
                  </a:ext>
                </a:extLst>
              </p:cNvPr>
              <p:cNvSpPr>
                <a:spLocks noChangeShapeType="1"/>
              </p:cNvSpPr>
              <p:nvPr/>
            </p:nvSpPr>
            <p:spPr bwMode="auto">
              <a:xfrm flipV="1">
                <a:off x="1411"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7" name="Line 365">
                <a:extLst>
                  <a:ext uri="{FF2B5EF4-FFF2-40B4-BE49-F238E27FC236}">
                    <a16:creationId xmlns:a16="http://schemas.microsoft.com/office/drawing/2014/main" id="{5D973DA2-BEDE-0B5D-9869-CD5A54E86550}"/>
                  </a:ext>
                </a:extLst>
              </p:cNvPr>
              <p:cNvSpPr>
                <a:spLocks noChangeShapeType="1"/>
              </p:cNvSpPr>
              <p:nvPr/>
            </p:nvSpPr>
            <p:spPr bwMode="auto">
              <a:xfrm flipV="1">
                <a:off x="1411"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8" name="Line 366">
                <a:extLst>
                  <a:ext uri="{FF2B5EF4-FFF2-40B4-BE49-F238E27FC236}">
                    <a16:creationId xmlns:a16="http://schemas.microsoft.com/office/drawing/2014/main" id="{5512A39B-C836-E724-B3E6-DF9C93BD4174}"/>
                  </a:ext>
                </a:extLst>
              </p:cNvPr>
              <p:cNvSpPr>
                <a:spLocks noChangeShapeType="1"/>
              </p:cNvSpPr>
              <p:nvPr/>
            </p:nvSpPr>
            <p:spPr bwMode="auto">
              <a:xfrm flipV="1">
                <a:off x="1490"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9" name="Line 367">
                <a:extLst>
                  <a:ext uri="{FF2B5EF4-FFF2-40B4-BE49-F238E27FC236}">
                    <a16:creationId xmlns:a16="http://schemas.microsoft.com/office/drawing/2014/main" id="{2C90455D-7125-E495-C707-8AFDCAD5D1C9}"/>
                  </a:ext>
                </a:extLst>
              </p:cNvPr>
              <p:cNvSpPr>
                <a:spLocks noChangeShapeType="1"/>
              </p:cNvSpPr>
              <p:nvPr/>
            </p:nvSpPr>
            <p:spPr bwMode="auto">
              <a:xfrm flipV="1">
                <a:off x="1490"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0" name="Line 368">
                <a:extLst>
                  <a:ext uri="{FF2B5EF4-FFF2-40B4-BE49-F238E27FC236}">
                    <a16:creationId xmlns:a16="http://schemas.microsoft.com/office/drawing/2014/main" id="{75FB9E10-CCFA-CB3E-1B73-340E0BBE2CD5}"/>
                  </a:ext>
                </a:extLst>
              </p:cNvPr>
              <p:cNvSpPr>
                <a:spLocks noChangeShapeType="1"/>
              </p:cNvSpPr>
              <p:nvPr/>
            </p:nvSpPr>
            <p:spPr bwMode="auto">
              <a:xfrm flipV="1">
                <a:off x="1490"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1" name="Line 369">
                <a:extLst>
                  <a:ext uri="{FF2B5EF4-FFF2-40B4-BE49-F238E27FC236}">
                    <a16:creationId xmlns:a16="http://schemas.microsoft.com/office/drawing/2014/main" id="{B1AF2FEB-D4B9-A3E8-D0D1-8F6604E88D00}"/>
                  </a:ext>
                </a:extLst>
              </p:cNvPr>
              <p:cNvSpPr>
                <a:spLocks noChangeShapeType="1"/>
              </p:cNvSpPr>
              <p:nvPr/>
            </p:nvSpPr>
            <p:spPr bwMode="auto">
              <a:xfrm flipV="1">
                <a:off x="1490"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2" name="Line 370">
                <a:extLst>
                  <a:ext uri="{FF2B5EF4-FFF2-40B4-BE49-F238E27FC236}">
                    <a16:creationId xmlns:a16="http://schemas.microsoft.com/office/drawing/2014/main" id="{A1726284-00F1-96DD-0B5C-0FA3AA950DA1}"/>
                  </a:ext>
                </a:extLst>
              </p:cNvPr>
              <p:cNvSpPr>
                <a:spLocks noChangeShapeType="1"/>
              </p:cNvSpPr>
              <p:nvPr/>
            </p:nvSpPr>
            <p:spPr bwMode="auto">
              <a:xfrm flipV="1">
                <a:off x="1490"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3" name="Line 371">
                <a:extLst>
                  <a:ext uri="{FF2B5EF4-FFF2-40B4-BE49-F238E27FC236}">
                    <a16:creationId xmlns:a16="http://schemas.microsoft.com/office/drawing/2014/main" id="{A86BB673-D934-B534-3F58-F190AFE813DB}"/>
                  </a:ext>
                </a:extLst>
              </p:cNvPr>
              <p:cNvSpPr>
                <a:spLocks noChangeShapeType="1"/>
              </p:cNvSpPr>
              <p:nvPr/>
            </p:nvSpPr>
            <p:spPr bwMode="auto">
              <a:xfrm flipV="1">
                <a:off x="1490"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4" name="Line 372">
                <a:extLst>
                  <a:ext uri="{FF2B5EF4-FFF2-40B4-BE49-F238E27FC236}">
                    <a16:creationId xmlns:a16="http://schemas.microsoft.com/office/drawing/2014/main" id="{4FC6B571-072D-9152-E1AF-DFECE504B510}"/>
                  </a:ext>
                </a:extLst>
              </p:cNvPr>
              <p:cNvSpPr>
                <a:spLocks noChangeShapeType="1"/>
              </p:cNvSpPr>
              <p:nvPr/>
            </p:nvSpPr>
            <p:spPr bwMode="auto">
              <a:xfrm flipV="1">
                <a:off x="1490"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5" name="Line 373">
                <a:extLst>
                  <a:ext uri="{FF2B5EF4-FFF2-40B4-BE49-F238E27FC236}">
                    <a16:creationId xmlns:a16="http://schemas.microsoft.com/office/drawing/2014/main" id="{BEECC444-4DB9-8BF8-3654-9A7723B82376}"/>
                  </a:ext>
                </a:extLst>
              </p:cNvPr>
              <p:cNvSpPr>
                <a:spLocks noChangeShapeType="1"/>
              </p:cNvSpPr>
              <p:nvPr/>
            </p:nvSpPr>
            <p:spPr bwMode="auto">
              <a:xfrm flipV="1">
                <a:off x="1490"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6" name="Line 374">
                <a:extLst>
                  <a:ext uri="{FF2B5EF4-FFF2-40B4-BE49-F238E27FC236}">
                    <a16:creationId xmlns:a16="http://schemas.microsoft.com/office/drawing/2014/main" id="{765DABC3-54C5-7D43-D919-66F41248090A}"/>
                  </a:ext>
                </a:extLst>
              </p:cNvPr>
              <p:cNvSpPr>
                <a:spLocks noChangeShapeType="1"/>
              </p:cNvSpPr>
              <p:nvPr/>
            </p:nvSpPr>
            <p:spPr bwMode="auto">
              <a:xfrm flipV="1">
                <a:off x="1490"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7" name="Line 375">
                <a:extLst>
                  <a:ext uri="{FF2B5EF4-FFF2-40B4-BE49-F238E27FC236}">
                    <a16:creationId xmlns:a16="http://schemas.microsoft.com/office/drawing/2014/main" id="{D0D75BAF-7574-7A2D-490C-0E38580CBAA2}"/>
                  </a:ext>
                </a:extLst>
              </p:cNvPr>
              <p:cNvSpPr>
                <a:spLocks noChangeShapeType="1"/>
              </p:cNvSpPr>
              <p:nvPr/>
            </p:nvSpPr>
            <p:spPr bwMode="auto">
              <a:xfrm flipV="1">
                <a:off x="1490"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8" name="Line 376">
                <a:extLst>
                  <a:ext uri="{FF2B5EF4-FFF2-40B4-BE49-F238E27FC236}">
                    <a16:creationId xmlns:a16="http://schemas.microsoft.com/office/drawing/2014/main" id="{FA56584B-3892-2039-6FEE-93534A53117C}"/>
                  </a:ext>
                </a:extLst>
              </p:cNvPr>
              <p:cNvSpPr>
                <a:spLocks noChangeShapeType="1"/>
              </p:cNvSpPr>
              <p:nvPr/>
            </p:nvSpPr>
            <p:spPr bwMode="auto">
              <a:xfrm flipV="1">
                <a:off x="1490"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9" name="Line 377">
                <a:extLst>
                  <a:ext uri="{FF2B5EF4-FFF2-40B4-BE49-F238E27FC236}">
                    <a16:creationId xmlns:a16="http://schemas.microsoft.com/office/drawing/2014/main" id="{14318A59-62FB-5C3C-2E7F-6830A328BC03}"/>
                  </a:ext>
                </a:extLst>
              </p:cNvPr>
              <p:cNvSpPr>
                <a:spLocks noChangeShapeType="1"/>
              </p:cNvSpPr>
              <p:nvPr/>
            </p:nvSpPr>
            <p:spPr bwMode="auto">
              <a:xfrm flipV="1">
                <a:off x="1490"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0" name="Line 378">
                <a:extLst>
                  <a:ext uri="{FF2B5EF4-FFF2-40B4-BE49-F238E27FC236}">
                    <a16:creationId xmlns:a16="http://schemas.microsoft.com/office/drawing/2014/main" id="{88667C08-85EF-E965-1C8B-C7612352A0C4}"/>
                  </a:ext>
                </a:extLst>
              </p:cNvPr>
              <p:cNvSpPr>
                <a:spLocks noChangeShapeType="1"/>
              </p:cNvSpPr>
              <p:nvPr/>
            </p:nvSpPr>
            <p:spPr bwMode="auto">
              <a:xfrm flipV="1">
                <a:off x="1569"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1" name="Line 379">
                <a:extLst>
                  <a:ext uri="{FF2B5EF4-FFF2-40B4-BE49-F238E27FC236}">
                    <a16:creationId xmlns:a16="http://schemas.microsoft.com/office/drawing/2014/main" id="{9B4F94BF-138D-7AB6-5CFF-9455892742F9}"/>
                  </a:ext>
                </a:extLst>
              </p:cNvPr>
              <p:cNvSpPr>
                <a:spLocks noChangeShapeType="1"/>
              </p:cNvSpPr>
              <p:nvPr/>
            </p:nvSpPr>
            <p:spPr bwMode="auto">
              <a:xfrm flipV="1">
                <a:off x="1569"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2" name="Line 380">
                <a:extLst>
                  <a:ext uri="{FF2B5EF4-FFF2-40B4-BE49-F238E27FC236}">
                    <a16:creationId xmlns:a16="http://schemas.microsoft.com/office/drawing/2014/main" id="{1B283DC9-D660-C01D-B118-E73B3674BEE0}"/>
                  </a:ext>
                </a:extLst>
              </p:cNvPr>
              <p:cNvSpPr>
                <a:spLocks noChangeShapeType="1"/>
              </p:cNvSpPr>
              <p:nvPr/>
            </p:nvSpPr>
            <p:spPr bwMode="auto">
              <a:xfrm flipV="1">
                <a:off x="1569"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3" name="Line 381">
                <a:extLst>
                  <a:ext uri="{FF2B5EF4-FFF2-40B4-BE49-F238E27FC236}">
                    <a16:creationId xmlns:a16="http://schemas.microsoft.com/office/drawing/2014/main" id="{ACF841AC-7C56-3D35-BCA1-F2E9F2C5560C}"/>
                  </a:ext>
                </a:extLst>
              </p:cNvPr>
              <p:cNvSpPr>
                <a:spLocks noChangeShapeType="1"/>
              </p:cNvSpPr>
              <p:nvPr/>
            </p:nvSpPr>
            <p:spPr bwMode="auto">
              <a:xfrm flipV="1">
                <a:off x="1569"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4" name="Line 382">
                <a:extLst>
                  <a:ext uri="{FF2B5EF4-FFF2-40B4-BE49-F238E27FC236}">
                    <a16:creationId xmlns:a16="http://schemas.microsoft.com/office/drawing/2014/main" id="{FFC46553-3097-BBE1-0570-B3D669D8E1E2}"/>
                  </a:ext>
                </a:extLst>
              </p:cNvPr>
              <p:cNvSpPr>
                <a:spLocks noChangeShapeType="1"/>
              </p:cNvSpPr>
              <p:nvPr/>
            </p:nvSpPr>
            <p:spPr bwMode="auto">
              <a:xfrm flipV="1">
                <a:off x="1569"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5" name="Line 383">
                <a:extLst>
                  <a:ext uri="{FF2B5EF4-FFF2-40B4-BE49-F238E27FC236}">
                    <a16:creationId xmlns:a16="http://schemas.microsoft.com/office/drawing/2014/main" id="{F53FFC23-017B-D3E0-D521-A53F71CE7CE0}"/>
                  </a:ext>
                </a:extLst>
              </p:cNvPr>
              <p:cNvSpPr>
                <a:spLocks noChangeShapeType="1"/>
              </p:cNvSpPr>
              <p:nvPr/>
            </p:nvSpPr>
            <p:spPr bwMode="auto">
              <a:xfrm flipV="1">
                <a:off x="1569"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6" name="Line 384">
                <a:extLst>
                  <a:ext uri="{FF2B5EF4-FFF2-40B4-BE49-F238E27FC236}">
                    <a16:creationId xmlns:a16="http://schemas.microsoft.com/office/drawing/2014/main" id="{7A1F1EE8-8A83-623D-3FB4-73EBB025011E}"/>
                  </a:ext>
                </a:extLst>
              </p:cNvPr>
              <p:cNvSpPr>
                <a:spLocks noChangeShapeType="1"/>
              </p:cNvSpPr>
              <p:nvPr/>
            </p:nvSpPr>
            <p:spPr bwMode="auto">
              <a:xfrm flipV="1">
                <a:off x="1569"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7" name="Line 385">
                <a:extLst>
                  <a:ext uri="{FF2B5EF4-FFF2-40B4-BE49-F238E27FC236}">
                    <a16:creationId xmlns:a16="http://schemas.microsoft.com/office/drawing/2014/main" id="{13161F5B-61D3-9149-D7A0-7A771194CD22}"/>
                  </a:ext>
                </a:extLst>
              </p:cNvPr>
              <p:cNvSpPr>
                <a:spLocks noChangeShapeType="1"/>
              </p:cNvSpPr>
              <p:nvPr/>
            </p:nvSpPr>
            <p:spPr bwMode="auto">
              <a:xfrm flipV="1">
                <a:off x="1569"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8" name="Line 386">
                <a:extLst>
                  <a:ext uri="{FF2B5EF4-FFF2-40B4-BE49-F238E27FC236}">
                    <a16:creationId xmlns:a16="http://schemas.microsoft.com/office/drawing/2014/main" id="{047D8A9E-B158-50E1-4293-F22452807758}"/>
                  </a:ext>
                </a:extLst>
              </p:cNvPr>
              <p:cNvSpPr>
                <a:spLocks noChangeShapeType="1"/>
              </p:cNvSpPr>
              <p:nvPr/>
            </p:nvSpPr>
            <p:spPr bwMode="auto">
              <a:xfrm flipV="1">
                <a:off x="1569"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9" name="Line 387">
                <a:extLst>
                  <a:ext uri="{FF2B5EF4-FFF2-40B4-BE49-F238E27FC236}">
                    <a16:creationId xmlns:a16="http://schemas.microsoft.com/office/drawing/2014/main" id="{36773C5C-68BF-DB1A-52CD-8CA80DF1AAEE}"/>
                  </a:ext>
                </a:extLst>
              </p:cNvPr>
              <p:cNvSpPr>
                <a:spLocks noChangeShapeType="1"/>
              </p:cNvSpPr>
              <p:nvPr/>
            </p:nvSpPr>
            <p:spPr bwMode="auto">
              <a:xfrm flipV="1">
                <a:off x="1569"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0" name="Line 388">
                <a:extLst>
                  <a:ext uri="{FF2B5EF4-FFF2-40B4-BE49-F238E27FC236}">
                    <a16:creationId xmlns:a16="http://schemas.microsoft.com/office/drawing/2014/main" id="{A79CBDD0-8853-0A7C-F624-394C1173CBF6}"/>
                  </a:ext>
                </a:extLst>
              </p:cNvPr>
              <p:cNvSpPr>
                <a:spLocks noChangeShapeType="1"/>
              </p:cNvSpPr>
              <p:nvPr/>
            </p:nvSpPr>
            <p:spPr bwMode="auto">
              <a:xfrm flipV="1">
                <a:off x="1569"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1" name="Line 389">
                <a:extLst>
                  <a:ext uri="{FF2B5EF4-FFF2-40B4-BE49-F238E27FC236}">
                    <a16:creationId xmlns:a16="http://schemas.microsoft.com/office/drawing/2014/main" id="{923D1AC1-7BFE-F450-BBC4-43770BB4F31F}"/>
                  </a:ext>
                </a:extLst>
              </p:cNvPr>
              <p:cNvSpPr>
                <a:spLocks noChangeShapeType="1"/>
              </p:cNvSpPr>
              <p:nvPr/>
            </p:nvSpPr>
            <p:spPr bwMode="auto">
              <a:xfrm flipV="1">
                <a:off x="1569"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2" name="Line 390">
                <a:extLst>
                  <a:ext uri="{FF2B5EF4-FFF2-40B4-BE49-F238E27FC236}">
                    <a16:creationId xmlns:a16="http://schemas.microsoft.com/office/drawing/2014/main" id="{9F501B0D-B479-D07A-E039-FFB8D4945B7F}"/>
                  </a:ext>
                </a:extLst>
              </p:cNvPr>
              <p:cNvSpPr>
                <a:spLocks noChangeShapeType="1"/>
              </p:cNvSpPr>
              <p:nvPr/>
            </p:nvSpPr>
            <p:spPr bwMode="auto">
              <a:xfrm flipV="1">
                <a:off x="1647"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3" name="Line 391">
                <a:extLst>
                  <a:ext uri="{FF2B5EF4-FFF2-40B4-BE49-F238E27FC236}">
                    <a16:creationId xmlns:a16="http://schemas.microsoft.com/office/drawing/2014/main" id="{EEBA90E6-35C3-AB4F-7478-0F091F95919E}"/>
                  </a:ext>
                </a:extLst>
              </p:cNvPr>
              <p:cNvSpPr>
                <a:spLocks noChangeShapeType="1"/>
              </p:cNvSpPr>
              <p:nvPr/>
            </p:nvSpPr>
            <p:spPr bwMode="auto">
              <a:xfrm flipV="1">
                <a:off x="1647"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4" name="Line 392">
                <a:extLst>
                  <a:ext uri="{FF2B5EF4-FFF2-40B4-BE49-F238E27FC236}">
                    <a16:creationId xmlns:a16="http://schemas.microsoft.com/office/drawing/2014/main" id="{C59F9B3A-91D5-6EA7-D9EE-61661002202A}"/>
                  </a:ext>
                </a:extLst>
              </p:cNvPr>
              <p:cNvSpPr>
                <a:spLocks noChangeShapeType="1"/>
              </p:cNvSpPr>
              <p:nvPr/>
            </p:nvSpPr>
            <p:spPr bwMode="auto">
              <a:xfrm flipV="1">
                <a:off x="1647"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5" name="Line 393">
                <a:extLst>
                  <a:ext uri="{FF2B5EF4-FFF2-40B4-BE49-F238E27FC236}">
                    <a16:creationId xmlns:a16="http://schemas.microsoft.com/office/drawing/2014/main" id="{EB75BCDB-2DBA-BDC3-744D-4AB8800C0629}"/>
                  </a:ext>
                </a:extLst>
              </p:cNvPr>
              <p:cNvSpPr>
                <a:spLocks noChangeShapeType="1"/>
              </p:cNvSpPr>
              <p:nvPr/>
            </p:nvSpPr>
            <p:spPr bwMode="auto">
              <a:xfrm flipV="1">
                <a:off x="1647"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6" name="Line 394">
                <a:extLst>
                  <a:ext uri="{FF2B5EF4-FFF2-40B4-BE49-F238E27FC236}">
                    <a16:creationId xmlns:a16="http://schemas.microsoft.com/office/drawing/2014/main" id="{E4E4E05F-4DF9-A057-44DE-CB96D5AFAD59}"/>
                  </a:ext>
                </a:extLst>
              </p:cNvPr>
              <p:cNvSpPr>
                <a:spLocks noChangeShapeType="1"/>
              </p:cNvSpPr>
              <p:nvPr/>
            </p:nvSpPr>
            <p:spPr bwMode="auto">
              <a:xfrm flipV="1">
                <a:off x="1647"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7" name="Line 395">
                <a:extLst>
                  <a:ext uri="{FF2B5EF4-FFF2-40B4-BE49-F238E27FC236}">
                    <a16:creationId xmlns:a16="http://schemas.microsoft.com/office/drawing/2014/main" id="{C25ADE7D-C6E3-7456-03D5-A8743185A103}"/>
                  </a:ext>
                </a:extLst>
              </p:cNvPr>
              <p:cNvSpPr>
                <a:spLocks noChangeShapeType="1"/>
              </p:cNvSpPr>
              <p:nvPr/>
            </p:nvSpPr>
            <p:spPr bwMode="auto">
              <a:xfrm flipV="1">
                <a:off x="1647"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8" name="Line 396">
                <a:extLst>
                  <a:ext uri="{FF2B5EF4-FFF2-40B4-BE49-F238E27FC236}">
                    <a16:creationId xmlns:a16="http://schemas.microsoft.com/office/drawing/2014/main" id="{C4CCECA2-5A68-E14F-BC8A-54CE76947D1C}"/>
                  </a:ext>
                </a:extLst>
              </p:cNvPr>
              <p:cNvSpPr>
                <a:spLocks noChangeShapeType="1"/>
              </p:cNvSpPr>
              <p:nvPr/>
            </p:nvSpPr>
            <p:spPr bwMode="auto">
              <a:xfrm flipV="1">
                <a:off x="1647"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9" name="Line 397">
                <a:extLst>
                  <a:ext uri="{FF2B5EF4-FFF2-40B4-BE49-F238E27FC236}">
                    <a16:creationId xmlns:a16="http://schemas.microsoft.com/office/drawing/2014/main" id="{45343A87-AB1D-E01D-BC56-91F2B551ECAF}"/>
                  </a:ext>
                </a:extLst>
              </p:cNvPr>
              <p:cNvSpPr>
                <a:spLocks noChangeShapeType="1"/>
              </p:cNvSpPr>
              <p:nvPr/>
            </p:nvSpPr>
            <p:spPr bwMode="auto">
              <a:xfrm flipV="1">
                <a:off x="1647"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0" name="Line 398">
                <a:extLst>
                  <a:ext uri="{FF2B5EF4-FFF2-40B4-BE49-F238E27FC236}">
                    <a16:creationId xmlns:a16="http://schemas.microsoft.com/office/drawing/2014/main" id="{36D3C191-5270-6C93-06EF-552F875C74D4}"/>
                  </a:ext>
                </a:extLst>
              </p:cNvPr>
              <p:cNvSpPr>
                <a:spLocks noChangeShapeType="1"/>
              </p:cNvSpPr>
              <p:nvPr/>
            </p:nvSpPr>
            <p:spPr bwMode="auto">
              <a:xfrm flipV="1">
                <a:off x="1647"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1" name="Line 399">
                <a:extLst>
                  <a:ext uri="{FF2B5EF4-FFF2-40B4-BE49-F238E27FC236}">
                    <a16:creationId xmlns:a16="http://schemas.microsoft.com/office/drawing/2014/main" id="{7965207E-1A88-4F63-390F-95C3453C71BE}"/>
                  </a:ext>
                </a:extLst>
              </p:cNvPr>
              <p:cNvSpPr>
                <a:spLocks noChangeShapeType="1"/>
              </p:cNvSpPr>
              <p:nvPr/>
            </p:nvSpPr>
            <p:spPr bwMode="auto">
              <a:xfrm flipV="1">
                <a:off x="1647"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2" name="Line 400">
                <a:extLst>
                  <a:ext uri="{FF2B5EF4-FFF2-40B4-BE49-F238E27FC236}">
                    <a16:creationId xmlns:a16="http://schemas.microsoft.com/office/drawing/2014/main" id="{FD8748C0-6889-A3AA-CC9D-F60AA1BFB845}"/>
                  </a:ext>
                </a:extLst>
              </p:cNvPr>
              <p:cNvSpPr>
                <a:spLocks noChangeShapeType="1"/>
              </p:cNvSpPr>
              <p:nvPr/>
            </p:nvSpPr>
            <p:spPr bwMode="auto">
              <a:xfrm flipV="1">
                <a:off x="1647"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3" name="Line 401">
                <a:extLst>
                  <a:ext uri="{FF2B5EF4-FFF2-40B4-BE49-F238E27FC236}">
                    <a16:creationId xmlns:a16="http://schemas.microsoft.com/office/drawing/2014/main" id="{59777390-3339-C698-71B2-80E1D9241E92}"/>
                  </a:ext>
                </a:extLst>
              </p:cNvPr>
              <p:cNvSpPr>
                <a:spLocks noChangeShapeType="1"/>
              </p:cNvSpPr>
              <p:nvPr/>
            </p:nvSpPr>
            <p:spPr bwMode="auto">
              <a:xfrm flipV="1">
                <a:off x="1647"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4" name="Line 402">
                <a:extLst>
                  <a:ext uri="{FF2B5EF4-FFF2-40B4-BE49-F238E27FC236}">
                    <a16:creationId xmlns:a16="http://schemas.microsoft.com/office/drawing/2014/main" id="{BFFC5AA6-1FAA-9386-C48C-8A6AD0055A60}"/>
                  </a:ext>
                </a:extLst>
              </p:cNvPr>
              <p:cNvSpPr>
                <a:spLocks noChangeShapeType="1"/>
              </p:cNvSpPr>
              <p:nvPr/>
            </p:nvSpPr>
            <p:spPr bwMode="auto">
              <a:xfrm flipV="1">
                <a:off x="1724"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5" name="Line 403">
                <a:extLst>
                  <a:ext uri="{FF2B5EF4-FFF2-40B4-BE49-F238E27FC236}">
                    <a16:creationId xmlns:a16="http://schemas.microsoft.com/office/drawing/2014/main" id="{AC14129A-C7C6-1C7A-D43C-BB7F3743ECF3}"/>
                  </a:ext>
                </a:extLst>
              </p:cNvPr>
              <p:cNvSpPr>
                <a:spLocks noChangeShapeType="1"/>
              </p:cNvSpPr>
              <p:nvPr/>
            </p:nvSpPr>
            <p:spPr bwMode="auto">
              <a:xfrm flipV="1">
                <a:off x="1724"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6" name="Line 404">
                <a:extLst>
                  <a:ext uri="{FF2B5EF4-FFF2-40B4-BE49-F238E27FC236}">
                    <a16:creationId xmlns:a16="http://schemas.microsoft.com/office/drawing/2014/main" id="{AB92D721-6115-E1F2-4D7E-B7D9828CAD30}"/>
                  </a:ext>
                </a:extLst>
              </p:cNvPr>
              <p:cNvSpPr>
                <a:spLocks noChangeShapeType="1"/>
              </p:cNvSpPr>
              <p:nvPr/>
            </p:nvSpPr>
            <p:spPr bwMode="auto">
              <a:xfrm flipV="1">
                <a:off x="1724"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7" name="Line 405">
                <a:extLst>
                  <a:ext uri="{FF2B5EF4-FFF2-40B4-BE49-F238E27FC236}">
                    <a16:creationId xmlns:a16="http://schemas.microsoft.com/office/drawing/2014/main" id="{D45EBF0F-AF04-7068-2BE6-77E77C926F19}"/>
                  </a:ext>
                </a:extLst>
              </p:cNvPr>
              <p:cNvSpPr>
                <a:spLocks noChangeShapeType="1"/>
              </p:cNvSpPr>
              <p:nvPr/>
            </p:nvSpPr>
            <p:spPr bwMode="auto">
              <a:xfrm flipV="1">
                <a:off x="1724"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8" name="Line 406">
                <a:extLst>
                  <a:ext uri="{FF2B5EF4-FFF2-40B4-BE49-F238E27FC236}">
                    <a16:creationId xmlns:a16="http://schemas.microsoft.com/office/drawing/2014/main" id="{E3D177A8-4CC3-E4DD-B8A6-8751B56C4C8B}"/>
                  </a:ext>
                </a:extLst>
              </p:cNvPr>
              <p:cNvSpPr>
                <a:spLocks noChangeShapeType="1"/>
              </p:cNvSpPr>
              <p:nvPr/>
            </p:nvSpPr>
            <p:spPr bwMode="auto">
              <a:xfrm flipV="1">
                <a:off x="1724"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sp>
          <p:nvSpPr>
            <p:cNvPr id="7" name="Line 408">
              <a:extLst>
                <a:ext uri="{FF2B5EF4-FFF2-40B4-BE49-F238E27FC236}">
                  <a16:creationId xmlns:a16="http://schemas.microsoft.com/office/drawing/2014/main" id="{8E0C85F7-1BF9-E248-4A33-D3CEFCFAD424}"/>
                </a:ext>
              </a:extLst>
            </p:cNvPr>
            <p:cNvSpPr>
              <a:spLocks noChangeShapeType="1"/>
            </p:cNvSpPr>
            <p:nvPr/>
          </p:nvSpPr>
          <p:spPr bwMode="auto">
            <a:xfrm flipV="1">
              <a:off x="1724"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Line 409">
              <a:extLst>
                <a:ext uri="{FF2B5EF4-FFF2-40B4-BE49-F238E27FC236}">
                  <a16:creationId xmlns:a16="http://schemas.microsoft.com/office/drawing/2014/main" id="{7538C05E-3260-0FD7-8126-4C0624081F89}"/>
                </a:ext>
              </a:extLst>
            </p:cNvPr>
            <p:cNvSpPr>
              <a:spLocks noChangeShapeType="1"/>
            </p:cNvSpPr>
            <p:nvPr/>
          </p:nvSpPr>
          <p:spPr bwMode="auto">
            <a:xfrm flipV="1">
              <a:off x="1724"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Line 410">
              <a:extLst>
                <a:ext uri="{FF2B5EF4-FFF2-40B4-BE49-F238E27FC236}">
                  <a16:creationId xmlns:a16="http://schemas.microsoft.com/office/drawing/2014/main" id="{9586D16E-F560-B4FC-441B-ECB2C48C0D0A}"/>
                </a:ext>
              </a:extLst>
            </p:cNvPr>
            <p:cNvSpPr>
              <a:spLocks noChangeShapeType="1"/>
            </p:cNvSpPr>
            <p:nvPr/>
          </p:nvSpPr>
          <p:spPr bwMode="auto">
            <a:xfrm flipV="1">
              <a:off x="1724"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Line 411">
              <a:extLst>
                <a:ext uri="{FF2B5EF4-FFF2-40B4-BE49-F238E27FC236}">
                  <a16:creationId xmlns:a16="http://schemas.microsoft.com/office/drawing/2014/main" id="{4EE48BFD-EBD5-EB20-5223-6A50DB6A5FA1}"/>
                </a:ext>
              </a:extLst>
            </p:cNvPr>
            <p:cNvSpPr>
              <a:spLocks noChangeShapeType="1"/>
            </p:cNvSpPr>
            <p:nvPr/>
          </p:nvSpPr>
          <p:spPr bwMode="auto">
            <a:xfrm flipV="1">
              <a:off x="1724"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Line 412">
              <a:extLst>
                <a:ext uri="{FF2B5EF4-FFF2-40B4-BE49-F238E27FC236}">
                  <a16:creationId xmlns:a16="http://schemas.microsoft.com/office/drawing/2014/main" id="{36CCCB76-E4EC-C511-39C8-872D3538C3A5}"/>
                </a:ext>
              </a:extLst>
            </p:cNvPr>
            <p:cNvSpPr>
              <a:spLocks noChangeShapeType="1"/>
            </p:cNvSpPr>
            <p:nvPr/>
          </p:nvSpPr>
          <p:spPr bwMode="auto">
            <a:xfrm flipV="1">
              <a:off x="1724"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 name="Line 413">
              <a:extLst>
                <a:ext uri="{FF2B5EF4-FFF2-40B4-BE49-F238E27FC236}">
                  <a16:creationId xmlns:a16="http://schemas.microsoft.com/office/drawing/2014/main" id="{CFFCCA68-2545-72A6-BC18-04A2A3C2AEEF}"/>
                </a:ext>
              </a:extLst>
            </p:cNvPr>
            <p:cNvSpPr>
              <a:spLocks noChangeShapeType="1"/>
            </p:cNvSpPr>
            <p:nvPr/>
          </p:nvSpPr>
          <p:spPr bwMode="auto">
            <a:xfrm flipV="1">
              <a:off x="1724"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 name="Line 414">
              <a:extLst>
                <a:ext uri="{FF2B5EF4-FFF2-40B4-BE49-F238E27FC236}">
                  <a16:creationId xmlns:a16="http://schemas.microsoft.com/office/drawing/2014/main" id="{8A3352A3-8E59-36DC-9A9C-14C4CC17A2F6}"/>
                </a:ext>
              </a:extLst>
            </p:cNvPr>
            <p:cNvSpPr>
              <a:spLocks noChangeShapeType="1"/>
            </p:cNvSpPr>
            <p:nvPr/>
          </p:nvSpPr>
          <p:spPr bwMode="auto">
            <a:xfrm flipV="1">
              <a:off x="1724"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 name="Rectangle 415">
              <a:extLst>
                <a:ext uri="{FF2B5EF4-FFF2-40B4-BE49-F238E27FC236}">
                  <a16:creationId xmlns:a16="http://schemas.microsoft.com/office/drawing/2014/main" id="{30ED5A0B-8E59-7DD0-E6A0-5544A82C88FA}"/>
                </a:ext>
              </a:extLst>
            </p:cNvPr>
            <p:cNvSpPr>
              <a:spLocks noChangeArrowheads="1"/>
            </p:cNvSpPr>
            <p:nvPr/>
          </p:nvSpPr>
          <p:spPr bwMode="auto">
            <a:xfrm>
              <a:off x="2047" y="1909"/>
              <a:ext cx="440" cy="1242"/>
            </a:xfrm>
            <a:prstGeom prst="rect">
              <a:avLst/>
            </a:prstGeom>
            <a:solidFill>
              <a:srgbClr val="FFFFFF"/>
            </a:solidFill>
            <a:ln w="7938">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6" name="Line 416">
              <a:extLst>
                <a:ext uri="{FF2B5EF4-FFF2-40B4-BE49-F238E27FC236}">
                  <a16:creationId xmlns:a16="http://schemas.microsoft.com/office/drawing/2014/main" id="{17FBDA54-84BA-FBE4-A883-4CDD1D741F9C}"/>
                </a:ext>
              </a:extLst>
            </p:cNvPr>
            <p:cNvSpPr>
              <a:spLocks noChangeShapeType="1"/>
            </p:cNvSpPr>
            <p:nvPr/>
          </p:nvSpPr>
          <p:spPr bwMode="auto">
            <a:xfrm>
              <a:off x="2047" y="308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 name="Line 417">
              <a:extLst>
                <a:ext uri="{FF2B5EF4-FFF2-40B4-BE49-F238E27FC236}">
                  <a16:creationId xmlns:a16="http://schemas.microsoft.com/office/drawing/2014/main" id="{FDD946A9-9E48-C30F-B30C-B643107ABC1E}"/>
                </a:ext>
              </a:extLst>
            </p:cNvPr>
            <p:cNvSpPr>
              <a:spLocks noChangeShapeType="1"/>
            </p:cNvSpPr>
            <p:nvPr/>
          </p:nvSpPr>
          <p:spPr bwMode="auto">
            <a:xfrm>
              <a:off x="2156" y="308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 name="Line 418">
              <a:extLst>
                <a:ext uri="{FF2B5EF4-FFF2-40B4-BE49-F238E27FC236}">
                  <a16:creationId xmlns:a16="http://schemas.microsoft.com/office/drawing/2014/main" id="{7DCBA414-C9B1-4002-3DC2-B9BDEED350FE}"/>
                </a:ext>
              </a:extLst>
            </p:cNvPr>
            <p:cNvSpPr>
              <a:spLocks noChangeShapeType="1"/>
            </p:cNvSpPr>
            <p:nvPr/>
          </p:nvSpPr>
          <p:spPr bwMode="auto">
            <a:xfrm>
              <a:off x="2264" y="308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Line 419">
              <a:extLst>
                <a:ext uri="{FF2B5EF4-FFF2-40B4-BE49-F238E27FC236}">
                  <a16:creationId xmlns:a16="http://schemas.microsoft.com/office/drawing/2014/main" id="{F10C5244-4845-5B57-8C6C-656948340982}"/>
                </a:ext>
              </a:extLst>
            </p:cNvPr>
            <p:cNvSpPr>
              <a:spLocks noChangeShapeType="1"/>
            </p:cNvSpPr>
            <p:nvPr/>
          </p:nvSpPr>
          <p:spPr bwMode="auto">
            <a:xfrm>
              <a:off x="2376" y="308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 name="Line 420">
              <a:extLst>
                <a:ext uri="{FF2B5EF4-FFF2-40B4-BE49-F238E27FC236}">
                  <a16:creationId xmlns:a16="http://schemas.microsoft.com/office/drawing/2014/main" id="{CFFAC76D-562B-1766-E7DD-F945DE37B0E1}"/>
                </a:ext>
              </a:extLst>
            </p:cNvPr>
            <p:cNvSpPr>
              <a:spLocks noChangeShapeType="1"/>
            </p:cNvSpPr>
            <p:nvPr/>
          </p:nvSpPr>
          <p:spPr bwMode="auto">
            <a:xfrm>
              <a:off x="2484" y="3085"/>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 name="Line 421">
              <a:extLst>
                <a:ext uri="{FF2B5EF4-FFF2-40B4-BE49-F238E27FC236}">
                  <a16:creationId xmlns:a16="http://schemas.microsoft.com/office/drawing/2014/main" id="{373D7C11-928B-D7A0-C763-C56D4AA0EF9B}"/>
                </a:ext>
              </a:extLst>
            </p:cNvPr>
            <p:cNvSpPr>
              <a:spLocks noChangeShapeType="1"/>
            </p:cNvSpPr>
            <p:nvPr/>
          </p:nvSpPr>
          <p:spPr bwMode="auto">
            <a:xfrm>
              <a:off x="2047" y="274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 name="Line 422">
              <a:extLst>
                <a:ext uri="{FF2B5EF4-FFF2-40B4-BE49-F238E27FC236}">
                  <a16:creationId xmlns:a16="http://schemas.microsoft.com/office/drawing/2014/main" id="{F3CAF406-0874-7CB2-2827-AA53B4FF2868}"/>
                </a:ext>
              </a:extLst>
            </p:cNvPr>
            <p:cNvSpPr>
              <a:spLocks noChangeShapeType="1"/>
            </p:cNvSpPr>
            <p:nvPr/>
          </p:nvSpPr>
          <p:spPr bwMode="auto">
            <a:xfrm>
              <a:off x="2156" y="274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 name="Line 423">
              <a:extLst>
                <a:ext uri="{FF2B5EF4-FFF2-40B4-BE49-F238E27FC236}">
                  <a16:creationId xmlns:a16="http://schemas.microsoft.com/office/drawing/2014/main" id="{DEA67751-F99B-9631-1C17-DDEC714BE1C8}"/>
                </a:ext>
              </a:extLst>
            </p:cNvPr>
            <p:cNvSpPr>
              <a:spLocks noChangeShapeType="1"/>
            </p:cNvSpPr>
            <p:nvPr/>
          </p:nvSpPr>
          <p:spPr bwMode="auto">
            <a:xfrm>
              <a:off x="2264" y="274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 name="Line 424">
              <a:extLst>
                <a:ext uri="{FF2B5EF4-FFF2-40B4-BE49-F238E27FC236}">
                  <a16:creationId xmlns:a16="http://schemas.microsoft.com/office/drawing/2014/main" id="{C886E994-F81B-C7D7-5320-D4C4C9339A75}"/>
                </a:ext>
              </a:extLst>
            </p:cNvPr>
            <p:cNvSpPr>
              <a:spLocks noChangeShapeType="1"/>
            </p:cNvSpPr>
            <p:nvPr/>
          </p:nvSpPr>
          <p:spPr bwMode="auto">
            <a:xfrm>
              <a:off x="2376" y="274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 name="Line 425">
              <a:extLst>
                <a:ext uri="{FF2B5EF4-FFF2-40B4-BE49-F238E27FC236}">
                  <a16:creationId xmlns:a16="http://schemas.microsoft.com/office/drawing/2014/main" id="{222724D6-970D-C917-B306-2E5ABCFAE78E}"/>
                </a:ext>
              </a:extLst>
            </p:cNvPr>
            <p:cNvSpPr>
              <a:spLocks noChangeShapeType="1"/>
            </p:cNvSpPr>
            <p:nvPr/>
          </p:nvSpPr>
          <p:spPr bwMode="auto">
            <a:xfrm>
              <a:off x="2484" y="2740"/>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 name="Line 426">
              <a:extLst>
                <a:ext uri="{FF2B5EF4-FFF2-40B4-BE49-F238E27FC236}">
                  <a16:creationId xmlns:a16="http://schemas.microsoft.com/office/drawing/2014/main" id="{186146DC-F627-1F5B-8177-82BD19C940D1}"/>
                </a:ext>
              </a:extLst>
            </p:cNvPr>
            <p:cNvSpPr>
              <a:spLocks noChangeShapeType="1"/>
            </p:cNvSpPr>
            <p:nvPr/>
          </p:nvSpPr>
          <p:spPr bwMode="auto">
            <a:xfrm>
              <a:off x="2047" y="239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 name="Line 427">
              <a:extLst>
                <a:ext uri="{FF2B5EF4-FFF2-40B4-BE49-F238E27FC236}">
                  <a16:creationId xmlns:a16="http://schemas.microsoft.com/office/drawing/2014/main" id="{17640C80-C261-154F-9722-AA55CC3118C4}"/>
                </a:ext>
              </a:extLst>
            </p:cNvPr>
            <p:cNvSpPr>
              <a:spLocks noChangeShapeType="1"/>
            </p:cNvSpPr>
            <p:nvPr/>
          </p:nvSpPr>
          <p:spPr bwMode="auto">
            <a:xfrm>
              <a:off x="2156" y="239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 name="Line 428">
              <a:extLst>
                <a:ext uri="{FF2B5EF4-FFF2-40B4-BE49-F238E27FC236}">
                  <a16:creationId xmlns:a16="http://schemas.microsoft.com/office/drawing/2014/main" id="{CA5F483A-4ECD-6A16-F792-A450920C035B}"/>
                </a:ext>
              </a:extLst>
            </p:cNvPr>
            <p:cNvSpPr>
              <a:spLocks noChangeShapeType="1"/>
            </p:cNvSpPr>
            <p:nvPr/>
          </p:nvSpPr>
          <p:spPr bwMode="auto">
            <a:xfrm>
              <a:off x="2264" y="2395"/>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 name="Line 429">
              <a:extLst>
                <a:ext uri="{FF2B5EF4-FFF2-40B4-BE49-F238E27FC236}">
                  <a16:creationId xmlns:a16="http://schemas.microsoft.com/office/drawing/2014/main" id="{782D20FF-1ABC-8742-E1F1-C62769E85E4C}"/>
                </a:ext>
              </a:extLst>
            </p:cNvPr>
            <p:cNvSpPr>
              <a:spLocks noChangeShapeType="1"/>
            </p:cNvSpPr>
            <p:nvPr/>
          </p:nvSpPr>
          <p:spPr bwMode="auto">
            <a:xfrm>
              <a:off x="2376" y="2395"/>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 name="Line 430">
              <a:extLst>
                <a:ext uri="{FF2B5EF4-FFF2-40B4-BE49-F238E27FC236}">
                  <a16:creationId xmlns:a16="http://schemas.microsoft.com/office/drawing/2014/main" id="{408B4A4B-8815-E122-C4D2-DCE8C758C09C}"/>
                </a:ext>
              </a:extLst>
            </p:cNvPr>
            <p:cNvSpPr>
              <a:spLocks noChangeShapeType="1"/>
            </p:cNvSpPr>
            <p:nvPr/>
          </p:nvSpPr>
          <p:spPr bwMode="auto">
            <a:xfrm>
              <a:off x="2484" y="2395"/>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 name="Line 431">
              <a:extLst>
                <a:ext uri="{FF2B5EF4-FFF2-40B4-BE49-F238E27FC236}">
                  <a16:creationId xmlns:a16="http://schemas.microsoft.com/office/drawing/2014/main" id="{C0A6B725-2AFD-6A09-088E-5D71CB28E5E2}"/>
                </a:ext>
              </a:extLst>
            </p:cNvPr>
            <p:cNvSpPr>
              <a:spLocks noChangeShapeType="1"/>
            </p:cNvSpPr>
            <p:nvPr/>
          </p:nvSpPr>
          <p:spPr bwMode="auto">
            <a:xfrm>
              <a:off x="2047" y="205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6" name="Line 432">
              <a:extLst>
                <a:ext uri="{FF2B5EF4-FFF2-40B4-BE49-F238E27FC236}">
                  <a16:creationId xmlns:a16="http://schemas.microsoft.com/office/drawing/2014/main" id="{765EC42E-D102-0D99-E970-2D92CE2F7EBD}"/>
                </a:ext>
              </a:extLst>
            </p:cNvPr>
            <p:cNvSpPr>
              <a:spLocks noChangeShapeType="1"/>
            </p:cNvSpPr>
            <p:nvPr/>
          </p:nvSpPr>
          <p:spPr bwMode="auto">
            <a:xfrm>
              <a:off x="2156" y="205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7" name="Line 433">
              <a:extLst>
                <a:ext uri="{FF2B5EF4-FFF2-40B4-BE49-F238E27FC236}">
                  <a16:creationId xmlns:a16="http://schemas.microsoft.com/office/drawing/2014/main" id="{C3AD7D83-9ADA-BE5B-856E-091142D82B41}"/>
                </a:ext>
              </a:extLst>
            </p:cNvPr>
            <p:cNvSpPr>
              <a:spLocks noChangeShapeType="1"/>
            </p:cNvSpPr>
            <p:nvPr/>
          </p:nvSpPr>
          <p:spPr bwMode="auto">
            <a:xfrm>
              <a:off x="2264" y="2050"/>
              <a:ext cx="74"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8" name="Line 434">
              <a:extLst>
                <a:ext uri="{FF2B5EF4-FFF2-40B4-BE49-F238E27FC236}">
                  <a16:creationId xmlns:a16="http://schemas.microsoft.com/office/drawing/2014/main" id="{FECF3826-749B-332E-CBF9-733925F76AA0}"/>
                </a:ext>
              </a:extLst>
            </p:cNvPr>
            <p:cNvSpPr>
              <a:spLocks noChangeShapeType="1"/>
            </p:cNvSpPr>
            <p:nvPr/>
          </p:nvSpPr>
          <p:spPr bwMode="auto">
            <a:xfrm>
              <a:off x="2376" y="2050"/>
              <a:ext cx="7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9" name="Line 435">
              <a:extLst>
                <a:ext uri="{FF2B5EF4-FFF2-40B4-BE49-F238E27FC236}">
                  <a16:creationId xmlns:a16="http://schemas.microsoft.com/office/drawing/2014/main" id="{45A5DC0B-F050-4D4E-8074-3497188989BB}"/>
                </a:ext>
              </a:extLst>
            </p:cNvPr>
            <p:cNvSpPr>
              <a:spLocks noChangeShapeType="1"/>
            </p:cNvSpPr>
            <p:nvPr/>
          </p:nvSpPr>
          <p:spPr bwMode="auto">
            <a:xfrm>
              <a:off x="2484" y="2050"/>
              <a:ext cx="3" cy="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0" name="Line 436">
              <a:extLst>
                <a:ext uri="{FF2B5EF4-FFF2-40B4-BE49-F238E27FC236}">
                  <a16:creationId xmlns:a16="http://schemas.microsoft.com/office/drawing/2014/main" id="{8515F62F-42BE-F445-E9C7-2C5D78DD856B}"/>
                </a:ext>
              </a:extLst>
            </p:cNvPr>
            <p:cNvSpPr>
              <a:spLocks noChangeShapeType="1"/>
            </p:cNvSpPr>
            <p:nvPr/>
          </p:nvSpPr>
          <p:spPr bwMode="auto">
            <a:xfrm flipV="1">
              <a:off x="2109"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1" name="Line 437">
              <a:extLst>
                <a:ext uri="{FF2B5EF4-FFF2-40B4-BE49-F238E27FC236}">
                  <a16:creationId xmlns:a16="http://schemas.microsoft.com/office/drawing/2014/main" id="{1A2BA741-A935-8966-36A0-0D08A41C4979}"/>
                </a:ext>
              </a:extLst>
            </p:cNvPr>
            <p:cNvSpPr>
              <a:spLocks noChangeShapeType="1"/>
            </p:cNvSpPr>
            <p:nvPr/>
          </p:nvSpPr>
          <p:spPr bwMode="auto">
            <a:xfrm flipV="1">
              <a:off x="2109"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2" name="Line 438">
              <a:extLst>
                <a:ext uri="{FF2B5EF4-FFF2-40B4-BE49-F238E27FC236}">
                  <a16:creationId xmlns:a16="http://schemas.microsoft.com/office/drawing/2014/main" id="{C34E7C5D-97B2-E4E9-9354-0B1AA18326BD}"/>
                </a:ext>
              </a:extLst>
            </p:cNvPr>
            <p:cNvSpPr>
              <a:spLocks noChangeShapeType="1"/>
            </p:cNvSpPr>
            <p:nvPr/>
          </p:nvSpPr>
          <p:spPr bwMode="auto">
            <a:xfrm flipV="1">
              <a:off x="2109"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3" name="Line 439">
              <a:extLst>
                <a:ext uri="{FF2B5EF4-FFF2-40B4-BE49-F238E27FC236}">
                  <a16:creationId xmlns:a16="http://schemas.microsoft.com/office/drawing/2014/main" id="{971A607D-FE18-D208-68C1-53045DCE3B29}"/>
                </a:ext>
              </a:extLst>
            </p:cNvPr>
            <p:cNvSpPr>
              <a:spLocks noChangeShapeType="1"/>
            </p:cNvSpPr>
            <p:nvPr/>
          </p:nvSpPr>
          <p:spPr bwMode="auto">
            <a:xfrm flipV="1">
              <a:off x="2109"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4" name="Line 440">
              <a:extLst>
                <a:ext uri="{FF2B5EF4-FFF2-40B4-BE49-F238E27FC236}">
                  <a16:creationId xmlns:a16="http://schemas.microsoft.com/office/drawing/2014/main" id="{2B180A9C-CB2B-F4C6-E0EB-A87CE908302E}"/>
                </a:ext>
              </a:extLst>
            </p:cNvPr>
            <p:cNvSpPr>
              <a:spLocks noChangeShapeType="1"/>
            </p:cNvSpPr>
            <p:nvPr/>
          </p:nvSpPr>
          <p:spPr bwMode="auto">
            <a:xfrm flipV="1">
              <a:off x="2109"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5" name="Line 441">
              <a:extLst>
                <a:ext uri="{FF2B5EF4-FFF2-40B4-BE49-F238E27FC236}">
                  <a16:creationId xmlns:a16="http://schemas.microsoft.com/office/drawing/2014/main" id="{1ABFFE5E-171C-EF1C-221A-8EE545A5F5F2}"/>
                </a:ext>
              </a:extLst>
            </p:cNvPr>
            <p:cNvSpPr>
              <a:spLocks noChangeShapeType="1"/>
            </p:cNvSpPr>
            <p:nvPr/>
          </p:nvSpPr>
          <p:spPr bwMode="auto">
            <a:xfrm flipV="1">
              <a:off x="2109"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6" name="Line 442">
              <a:extLst>
                <a:ext uri="{FF2B5EF4-FFF2-40B4-BE49-F238E27FC236}">
                  <a16:creationId xmlns:a16="http://schemas.microsoft.com/office/drawing/2014/main" id="{E6A74E15-3388-2242-2572-FCD6BF15A7D1}"/>
                </a:ext>
              </a:extLst>
            </p:cNvPr>
            <p:cNvSpPr>
              <a:spLocks noChangeShapeType="1"/>
            </p:cNvSpPr>
            <p:nvPr/>
          </p:nvSpPr>
          <p:spPr bwMode="auto">
            <a:xfrm flipV="1">
              <a:off x="2109"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7" name="Line 443">
              <a:extLst>
                <a:ext uri="{FF2B5EF4-FFF2-40B4-BE49-F238E27FC236}">
                  <a16:creationId xmlns:a16="http://schemas.microsoft.com/office/drawing/2014/main" id="{9845EB71-9A1D-6C0A-A79A-F0276F9F2F05}"/>
                </a:ext>
              </a:extLst>
            </p:cNvPr>
            <p:cNvSpPr>
              <a:spLocks noChangeShapeType="1"/>
            </p:cNvSpPr>
            <p:nvPr/>
          </p:nvSpPr>
          <p:spPr bwMode="auto">
            <a:xfrm flipV="1">
              <a:off x="2109"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8" name="Line 444">
              <a:extLst>
                <a:ext uri="{FF2B5EF4-FFF2-40B4-BE49-F238E27FC236}">
                  <a16:creationId xmlns:a16="http://schemas.microsoft.com/office/drawing/2014/main" id="{E2FB15F8-BAC9-FB31-8422-F1A22202C6BD}"/>
                </a:ext>
              </a:extLst>
            </p:cNvPr>
            <p:cNvSpPr>
              <a:spLocks noChangeShapeType="1"/>
            </p:cNvSpPr>
            <p:nvPr/>
          </p:nvSpPr>
          <p:spPr bwMode="auto">
            <a:xfrm flipV="1">
              <a:off x="2109"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9" name="Line 445">
              <a:extLst>
                <a:ext uri="{FF2B5EF4-FFF2-40B4-BE49-F238E27FC236}">
                  <a16:creationId xmlns:a16="http://schemas.microsoft.com/office/drawing/2014/main" id="{B5B22BFB-956F-825F-ED7C-BBB07367D852}"/>
                </a:ext>
              </a:extLst>
            </p:cNvPr>
            <p:cNvSpPr>
              <a:spLocks noChangeShapeType="1"/>
            </p:cNvSpPr>
            <p:nvPr/>
          </p:nvSpPr>
          <p:spPr bwMode="auto">
            <a:xfrm flipV="1">
              <a:off x="2109"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0" name="Line 446">
              <a:extLst>
                <a:ext uri="{FF2B5EF4-FFF2-40B4-BE49-F238E27FC236}">
                  <a16:creationId xmlns:a16="http://schemas.microsoft.com/office/drawing/2014/main" id="{DE84CA49-FD87-9187-DB4A-A7D7AE15678B}"/>
                </a:ext>
              </a:extLst>
            </p:cNvPr>
            <p:cNvSpPr>
              <a:spLocks noChangeShapeType="1"/>
            </p:cNvSpPr>
            <p:nvPr/>
          </p:nvSpPr>
          <p:spPr bwMode="auto">
            <a:xfrm flipV="1">
              <a:off x="2109"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1" name="Line 447">
              <a:extLst>
                <a:ext uri="{FF2B5EF4-FFF2-40B4-BE49-F238E27FC236}">
                  <a16:creationId xmlns:a16="http://schemas.microsoft.com/office/drawing/2014/main" id="{76ADE0B6-08FE-9D7E-27AE-4966D6F49E8B}"/>
                </a:ext>
              </a:extLst>
            </p:cNvPr>
            <p:cNvSpPr>
              <a:spLocks noChangeShapeType="1"/>
            </p:cNvSpPr>
            <p:nvPr/>
          </p:nvSpPr>
          <p:spPr bwMode="auto">
            <a:xfrm flipV="1">
              <a:off x="2109"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2" name="Line 448">
              <a:extLst>
                <a:ext uri="{FF2B5EF4-FFF2-40B4-BE49-F238E27FC236}">
                  <a16:creationId xmlns:a16="http://schemas.microsoft.com/office/drawing/2014/main" id="{8ECF9DF6-66A8-0222-C620-EB4CACD99535}"/>
                </a:ext>
              </a:extLst>
            </p:cNvPr>
            <p:cNvSpPr>
              <a:spLocks noChangeShapeType="1"/>
            </p:cNvSpPr>
            <p:nvPr/>
          </p:nvSpPr>
          <p:spPr bwMode="auto">
            <a:xfrm flipV="1">
              <a:off x="2188"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3" name="Line 449">
              <a:extLst>
                <a:ext uri="{FF2B5EF4-FFF2-40B4-BE49-F238E27FC236}">
                  <a16:creationId xmlns:a16="http://schemas.microsoft.com/office/drawing/2014/main" id="{2210D368-1F4C-32F9-4A97-3CE7999CC0AD}"/>
                </a:ext>
              </a:extLst>
            </p:cNvPr>
            <p:cNvSpPr>
              <a:spLocks noChangeShapeType="1"/>
            </p:cNvSpPr>
            <p:nvPr/>
          </p:nvSpPr>
          <p:spPr bwMode="auto">
            <a:xfrm flipV="1">
              <a:off x="2188"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4" name="Line 450">
              <a:extLst>
                <a:ext uri="{FF2B5EF4-FFF2-40B4-BE49-F238E27FC236}">
                  <a16:creationId xmlns:a16="http://schemas.microsoft.com/office/drawing/2014/main" id="{646DA397-0B49-6E04-CFCF-BA06742339AC}"/>
                </a:ext>
              </a:extLst>
            </p:cNvPr>
            <p:cNvSpPr>
              <a:spLocks noChangeShapeType="1"/>
            </p:cNvSpPr>
            <p:nvPr/>
          </p:nvSpPr>
          <p:spPr bwMode="auto">
            <a:xfrm flipV="1">
              <a:off x="2188"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5" name="Line 451">
              <a:extLst>
                <a:ext uri="{FF2B5EF4-FFF2-40B4-BE49-F238E27FC236}">
                  <a16:creationId xmlns:a16="http://schemas.microsoft.com/office/drawing/2014/main" id="{5AD6BCD2-2D82-89E0-C13E-C894835D4C69}"/>
                </a:ext>
              </a:extLst>
            </p:cNvPr>
            <p:cNvSpPr>
              <a:spLocks noChangeShapeType="1"/>
            </p:cNvSpPr>
            <p:nvPr/>
          </p:nvSpPr>
          <p:spPr bwMode="auto">
            <a:xfrm flipV="1">
              <a:off x="2188"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6" name="Line 452">
              <a:extLst>
                <a:ext uri="{FF2B5EF4-FFF2-40B4-BE49-F238E27FC236}">
                  <a16:creationId xmlns:a16="http://schemas.microsoft.com/office/drawing/2014/main" id="{09B3D7AE-B087-D77B-9F7A-FD609E92A446}"/>
                </a:ext>
              </a:extLst>
            </p:cNvPr>
            <p:cNvSpPr>
              <a:spLocks noChangeShapeType="1"/>
            </p:cNvSpPr>
            <p:nvPr/>
          </p:nvSpPr>
          <p:spPr bwMode="auto">
            <a:xfrm flipV="1">
              <a:off x="2188"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7" name="Line 453">
              <a:extLst>
                <a:ext uri="{FF2B5EF4-FFF2-40B4-BE49-F238E27FC236}">
                  <a16:creationId xmlns:a16="http://schemas.microsoft.com/office/drawing/2014/main" id="{6CDB435A-4F82-1E0D-B0B8-8AA1A1C70C8B}"/>
                </a:ext>
              </a:extLst>
            </p:cNvPr>
            <p:cNvSpPr>
              <a:spLocks noChangeShapeType="1"/>
            </p:cNvSpPr>
            <p:nvPr/>
          </p:nvSpPr>
          <p:spPr bwMode="auto">
            <a:xfrm flipV="1">
              <a:off x="2188"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8" name="Line 454">
              <a:extLst>
                <a:ext uri="{FF2B5EF4-FFF2-40B4-BE49-F238E27FC236}">
                  <a16:creationId xmlns:a16="http://schemas.microsoft.com/office/drawing/2014/main" id="{9B8C88ED-2682-3E95-70D8-14121B27391F}"/>
                </a:ext>
              </a:extLst>
            </p:cNvPr>
            <p:cNvSpPr>
              <a:spLocks noChangeShapeType="1"/>
            </p:cNvSpPr>
            <p:nvPr/>
          </p:nvSpPr>
          <p:spPr bwMode="auto">
            <a:xfrm flipV="1">
              <a:off x="2188"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9" name="Line 455">
              <a:extLst>
                <a:ext uri="{FF2B5EF4-FFF2-40B4-BE49-F238E27FC236}">
                  <a16:creationId xmlns:a16="http://schemas.microsoft.com/office/drawing/2014/main" id="{FBC6333E-1840-DF4C-2D4D-500AF4D7ECFB}"/>
                </a:ext>
              </a:extLst>
            </p:cNvPr>
            <p:cNvSpPr>
              <a:spLocks noChangeShapeType="1"/>
            </p:cNvSpPr>
            <p:nvPr/>
          </p:nvSpPr>
          <p:spPr bwMode="auto">
            <a:xfrm flipV="1">
              <a:off x="2188"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0" name="Line 456">
              <a:extLst>
                <a:ext uri="{FF2B5EF4-FFF2-40B4-BE49-F238E27FC236}">
                  <a16:creationId xmlns:a16="http://schemas.microsoft.com/office/drawing/2014/main" id="{AF0BC99B-A14D-DC29-3830-C1155D42BC98}"/>
                </a:ext>
              </a:extLst>
            </p:cNvPr>
            <p:cNvSpPr>
              <a:spLocks noChangeShapeType="1"/>
            </p:cNvSpPr>
            <p:nvPr/>
          </p:nvSpPr>
          <p:spPr bwMode="auto">
            <a:xfrm flipV="1">
              <a:off x="2188"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1" name="Line 457">
              <a:extLst>
                <a:ext uri="{FF2B5EF4-FFF2-40B4-BE49-F238E27FC236}">
                  <a16:creationId xmlns:a16="http://schemas.microsoft.com/office/drawing/2014/main" id="{DECA0AD6-F8DD-71D3-9BD5-268D050C5D89}"/>
                </a:ext>
              </a:extLst>
            </p:cNvPr>
            <p:cNvSpPr>
              <a:spLocks noChangeShapeType="1"/>
            </p:cNvSpPr>
            <p:nvPr/>
          </p:nvSpPr>
          <p:spPr bwMode="auto">
            <a:xfrm flipV="1">
              <a:off x="2188"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2" name="Line 458">
              <a:extLst>
                <a:ext uri="{FF2B5EF4-FFF2-40B4-BE49-F238E27FC236}">
                  <a16:creationId xmlns:a16="http://schemas.microsoft.com/office/drawing/2014/main" id="{8F95E415-F171-1C35-5940-B1E274CE00CD}"/>
                </a:ext>
              </a:extLst>
            </p:cNvPr>
            <p:cNvSpPr>
              <a:spLocks noChangeShapeType="1"/>
            </p:cNvSpPr>
            <p:nvPr/>
          </p:nvSpPr>
          <p:spPr bwMode="auto">
            <a:xfrm flipV="1">
              <a:off x="2188"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3" name="Line 459">
              <a:extLst>
                <a:ext uri="{FF2B5EF4-FFF2-40B4-BE49-F238E27FC236}">
                  <a16:creationId xmlns:a16="http://schemas.microsoft.com/office/drawing/2014/main" id="{E1FE6AE6-0ACB-B31E-B844-7E6E83EA1132}"/>
                </a:ext>
              </a:extLst>
            </p:cNvPr>
            <p:cNvSpPr>
              <a:spLocks noChangeShapeType="1"/>
            </p:cNvSpPr>
            <p:nvPr/>
          </p:nvSpPr>
          <p:spPr bwMode="auto">
            <a:xfrm flipV="1">
              <a:off x="2188"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5" name="Line 460">
              <a:extLst>
                <a:ext uri="{FF2B5EF4-FFF2-40B4-BE49-F238E27FC236}">
                  <a16:creationId xmlns:a16="http://schemas.microsoft.com/office/drawing/2014/main" id="{94024925-4874-85F6-2C3C-D9A306A2BCF0}"/>
                </a:ext>
              </a:extLst>
            </p:cNvPr>
            <p:cNvSpPr>
              <a:spLocks noChangeShapeType="1"/>
            </p:cNvSpPr>
            <p:nvPr/>
          </p:nvSpPr>
          <p:spPr bwMode="auto">
            <a:xfrm flipV="1">
              <a:off x="2267"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7" name="Line 461">
              <a:extLst>
                <a:ext uri="{FF2B5EF4-FFF2-40B4-BE49-F238E27FC236}">
                  <a16:creationId xmlns:a16="http://schemas.microsoft.com/office/drawing/2014/main" id="{2B3F5C4D-9BB1-68AF-AFFF-F8CE79D6AC27}"/>
                </a:ext>
              </a:extLst>
            </p:cNvPr>
            <p:cNvSpPr>
              <a:spLocks noChangeShapeType="1"/>
            </p:cNvSpPr>
            <p:nvPr/>
          </p:nvSpPr>
          <p:spPr bwMode="auto">
            <a:xfrm flipV="1">
              <a:off x="2267"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9" name="Line 462">
              <a:extLst>
                <a:ext uri="{FF2B5EF4-FFF2-40B4-BE49-F238E27FC236}">
                  <a16:creationId xmlns:a16="http://schemas.microsoft.com/office/drawing/2014/main" id="{6E4FA64C-F626-14A0-41F5-75CA8B0689AC}"/>
                </a:ext>
              </a:extLst>
            </p:cNvPr>
            <p:cNvSpPr>
              <a:spLocks noChangeShapeType="1"/>
            </p:cNvSpPr>
            <p:nvPr/>
          </p:nvSpPr>
          <p:spPr bwMode="auto">
            <a:xfrm flipV="1">
              <a:off x="2267"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0" name="Line 463">
              <a:extLst>
                <a:ext uri="{FF2B5EF4-FFF2-40B4-BE49-F238E27FC236}">
                  <a16:creationId xmlns:a16="http://schemas.microsoft.com/office/drawing/2014/main" id="{3D4BB47E-758A-32FA-0CEB-8213FA44E75C}"/>
                </a:ext>
              </a:extLst>
            </p:cNvPr>
            <p:cNvSpPr>
              <a:spLocks noChangeShapeType="1"/>
            </p:cNvSpPr>
            <p:nvPr/>
          </p:nvSpPr>
          <p:spPr bwMode="auto">
            <a:xfrm flipV="1">
              <a:off x="2267"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1" name="Line 464">
              <a:extLst>
                <a:ext uri="{FF2B5EF4-FFF2-40B4-BE49-F238E27FC236}">
                  <a16:creationId xmlns:a16="http://schemas.microsoft.com/office/drawing/2014/main" id="{AA5EDD45-002F-EDAE-F40D-84F681EA08D1}"/>
                </a:ext>
              </a:extLst>
            </p:cNvPr>
            <p:cNvSpPr>
              <a:spLocks noChangeShapeType="1"/>
            </p:cNvSpPr>
            <p:nvPr/>
          </p:nvSpPr>
          <p:spPr bwMode="auto">
            <a:xfrm flipV="1">
              <a:off x="2267"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2" name="Line 465">
              <a:extLst>
                <a:ext uri="{FF2B5EF4-FFF2-40B4-BE49-F238E27FC236}">
                  <a16:creationId xmlns:a16="http://schemas.microsoft.com/office/drawing/2014/main" id="{30EA6514-0A1C-EC1E-58A1-442EA733E2EE}"/>
                </a:ext>
              </a:extLst>
            </p:cNvPr>
            <p:cNvSpPr>
              <a:spLocks noChangeShapeType="1"/>
            </p:cNvSpPr>
            <p:nvPr/>
          </p:nvSpPr>
          <p:spPr bwMode="auto">
            <a:xfrm flipV="1">
              <a:off x="2267"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3" name="Line 466">
              <a:extLst>
                <a:ext uri="{FF2B5EF4-FFF2-40B4-BE49-F238E27FC236}">
                  <a16:creationId xmlns:a16="http://schemas.microsoft.com/office/drawing/2014/main" id="{199DD49B-2541-8058-65D4-0D2E351A7137}"/>
                </a:ext>
              </a:extLst>
            </p:cNvPr>
            <p:cNvSpPr>
              <a:spLocks noChangeShapeType="1"/>
            </p:cNvSpPr>
            <p:nvPr/>
          </p:nvSpPr>
          <p:spPr bwMode="auto">
            <a:xfrm flipV="1">
              <a:off x="2267"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4" name="Line 467">
              <a:extLst>
                <a:ext uri="{FF2B5EF4-FFF2-40B4-BE49-F238E27FC236}">
                  <a16:creationId xmlns:a16="http://schemas.microsoft.com/office/drawing/2014/main" id="{D704E72E-7A19-0544-36B5-E4BE625EEA22}"/>
                </a:ext>
              </a:extLst>
            </p:cNvPr>
            <p:cNvSpPr>
              <a:spLocks noChangeShapeType="1"/>
            </p:cNvSpPr>
            <p:nvPr/>
          </p:nvSpPr>
          <p:spPr bwMode="auto">
            <a:xfrm flipV="1">
              <a:off x="2267"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5" name="Line 468">
              <a:extLst>
                <a:ext uri="{FF2B5EF4-FFF2-40B4-BE49-F238E27FC236}">
                  <a16:creationId xmlns:a16="http://schemas.microsoft.com/office/drawing/2014/main" id="{C0376E05-6AA7-07A8-3347-6E4197565B50}"/>
                </a:ext>
              </a:extLst>
            </p:cNvPr>
            <p:cNvSpPr>
              <a:spLocks noChangeShapeType="1"/>
            </p:cNvSpPr>
            <p:nvPr/>
          </p:nvSpPr>
          <p:spPr bwMode="auto">
            <a:xfrm flipV="1">
              <a:off x="2267"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6" name="Line 469">
              <a:extLst>
                <a:ext uri="{FF2B5EF4-FFF2-40B4-BE49-F238E27FC236}">
                  <a16:creationId xmlns:a16="http://schemas.microsoft.com/office/drawing/2014/main" id="{B922172B-9FC7-EC9E-6671-C7F68C70DED3}"/>
                </a:ext>
              </a:extLst>
            </p:cNvPr>
            <p:cNvSpPr>
              <a:spLocks noChangeShapeType="1"/>
            </p:cNvSpPr>
            <p:nvPr/>
          </p:nvSpPr>
          <p:spPr bwMode="auto">
            <a:xfrm flipV="1">
              <a:off x="2267"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7" name="Line 470">
              <a:extLst>
                <a:ext uri="{FF2B5EF4-FFF2-40B4-BE49-F238E27FC236}">
                  <a16:creationId xmlns:a16="http://schemas.microsoft.com/office/drawing/2014/main" id="{8ADF141C-DCF9-F251-6751-009FED8A628E}"/>
                </a:ext>
              </a:extLst>
            </p:cNvPr>
            <p:cNvSpPr>
              <a:spLocks noChangeShapeType="1"/>
            </p:cNvSpPr>
            <p:nvPr/>
          </p:nvSpPr>
          <p:spPr bwMode="auto">
            <a:xfrm flipV="1">
              <a:off x="2267"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8" name="Line 471">
              <a:extLst>
                <a:ext uri="{FF2B5EF4-FFF2-40B4-BE49-F238E27FC236}">
                  <a16:creationId xmlns:a16="http://schemas.microsoft.com/office/drawing/2014/main" id="{D4B8B3F3-8B15-FE20-3553-A05BD7D0388E}"/>
                </a:ext>
              </a:extLst>
            </p:cNvPr>
            <p:cNvSpPr>
              <a:spLocks noChangeShapeType="1"/>
            </p:cNvSpPr>
            <p:nvPr/>
          </p:nvSpPr>
          <p:spPr bwMode="auto">
            <a:xfrm flipV="1">
              <a:off x="2267"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9" name="Line 472">
              <a:extLst>
                <a:ext uri="{FF2B5EF4-FFF2-40B4-BE49-F238E27FC236}">
                  <a16:creationId xmlns:a16="http://schemas.microsoft.com/office/drawing/2014/main" id="{DBD3D734-A468-CCA8-FEBF-1AB8DD2B9CAD}"/>
                </a:ext>
              </a:extLst>
            </p:cNvPr>
            <p:cNvSpPr>
              <a:spLocks noChangeShapeType="1"/>
            </p:cNvSpPr>
            <p:nvPr/>
          </p:nvSpPr>
          <p:spPr bwMode="auto">
            <a:xfrm flipV="1">
              <a:off x="2346"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0" name="Line 473">
              <a:extLst>
                <a:ext uri="{FF2B5EF4-FFF2-40B4-BE49-F238E27FC236}">
                  <a16:creationId xmlns:a16="http://schemas.microsoft.com/office/drawing/2014/main" id="{6E0F8F79-C62F-B8D5-041C-844C9B92D6BC}"/>
                </a:ext>
              </a:extLst>
            </p:cNvPr>
            <p:cNvSpPr>
              <a:spLocks noChangeShapeType="1"/>
            </p:cNvSpPr>
            <p:nvPr/>
          </p:nvSpPr>
          <p:spPr bwMode="auto">
            <a:xfrm flipV="1">
              <a:off x="2346"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1" name="Line 474">
              <a:extLst>
                <a:ext uri="{FF2B5EF4-FFF2-40B4-BE49-F238E27FC236}">
                  <a16:creationId xmlns:a16="http://schemas.microsoft.com/office/drawing/2014/main" id="{561A3F24-D41C-3FB1-8E35-90324FAFEF89}"/>
                </a:ext>
              </a:extLst>
            </p:cNvPr>
            <p:cNvSpPr>
              <a:spLocks noChangeShapeType="1"/>
            </p:cNvSpPr>
            <p:nvPr/>
          </p:nvSpPr>
          <p:spPr bwMode="auto">
            <a:xfrm flipV="1">
              <a:off x="2346"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2" name="Line 475">
              <a:extLst>
                <a:ext uri="{FF2B5EF4-FFF2-40B4-BE49-F238E27FC236}">
                  <a16:creationId xmlns:a16="http://schemas.microsoft.com/office/drawing/2014/main" id="{7E62EA6E-8E9F-B81B-D56F-8AEC4F0F0F71}"/>
                </a:ext>
              </a:extLst>
            </p:cNvPr>
            <p:cNvSpPr>
              <a:spLocks noChangeShapeType="1"/>
            </p:cNvSpPr>
            <p:nvPr/>
          </p:nvSpPr>
          <p:spPr bwMode="auto">
            <a:xfrm flipV="1">
              <a:off x="2346"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3" name="Line 476">
              <a:extLst>
                <a:ext uri="{FF2B5EF4-FFF2-40B4-BE49-F238E27FC236}">
                  <a16:creationId xmlns:a16="http://schemas.microsoft.com/office/drawing/2014/main" id="{50F056AC-24C5-55A3-F6EE-C974B9D462B2}"/>
                </a:ext>
              </a:extLst>
            </p:cNvPr>
            <p:cNvSpPr>
              <a:spLocks noChangeShapeType="1"/>
            </p:cNvSpPr>
            <p:nvPr/>
          </p:nvSpPr>
          <p:spPr bwMode="auto">
            <a:xfrm flipV="1">
              <a:off x="2346"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4" name="Line 477">
              <a:extLst>
                <a:ext uri="{FF2B5EF4-FFF2-40B4-BE49-F238E27FC236}">
                  <a16:creationId xmlns:a16="http://schemas.microsoft.com/office/drawing/2014/main" id="{1CD95B04-F6A8-15C1-3F57-C06C7D8B8AE3}"/>
                </a:ext>
              </a:extLst>
            </p:cNvPr>
            <p:cNvSpPr>
              <a:spLocks noChangeShapeType="1"/>
            </p:cNvSpPr>
            <p:nvPr/>
          </p:nvSpPr>
          <p:spPr bwMode="auto">
            <a:xfrm flipV="1">
              <a:off x="2346"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5" name="Line 478">
              <a:extLst>
                <a:ext uri="{FF2B5EF4-FFF2-40B4-BE49-F238E27FC236}">
                  <a16:creationId xmlns:a16="http://schemas.microsoft.com/office/drawing/2014/main" id="{30577C9A-0E47-6519-1A00-AD1B8A7FDD34}"/>
                </a:ext>
              </a:extLst>
            </p:cNvPr>
            <p:cNvSpPr>
              <a:spLocks noChangeShapeType="1"/>
            </p:cNvSpPr>
            <p:nvPr/>
          </p:nvSpPr>
          <p:spPr bwMode="auto">
            <a:xfrm flipV="1">
              <a:off x="2346"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6" name="Line 479">
              <a:extLst>
                <a:ext uri="{FF2B5EF4-FFF2-40B4-BE49-F238E27FC236}">
                  <a16:creationId xmlns:a16="http://schemas.microsoft.com/office/drawing/2014/main" id="{C593CF17-82E2-8D50-B5CD-E7D34528452F}"/>
                </a:ext>
              </a:extLst>
            </p:cNvPr>
            <p:cNvSpPr>
              <a:spLocks noChangeShapeType="1"/>
            </p:cNvSpPr>
            <p:nvPr/>
          </p:nvSpPr>
          <p:spPr bwMode="auto">
            <a:xfrm flipV="1">
              <a:off x="2346"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7" name="Line 480">
              <a:extLst>
                <a:ext uri="{FF2B5EF4-FFF2-40B4-BE49-F238E27FC236}">
                  <a16:creationId xmlns:a16="http://schemas.microsoft.com/office/drawing/2014/main" id="{BA12A731-909B-75EA-55E0-78F054CAF765}"/>
                </a:ext>
              </a:extLst>
            </p:cNvPr>
            <p:cNvSpPr>
              <a:spLocks noChangeShapeType="1"/>
            </p:cNvSpPr>
            <p:nvPr/>
          </p:nvSpPr>
          <p:spPr bwMode="auto">
            <a:xfrm flipV="1">
              <a:off x="2346"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8" name="Line 481">
              <a:extLst>
                <a:ext uri="{FF2B5EF4-FFF2-40B4-BE49-F238E27FC236}">
                  <a16:creationId xmlns:a16="http://schemas.microsoft.com/office/drawing/2014/main" id="{B846A6C0-2FE2-514B-A329-CB0C374DB334}"/>
                </a:ext>
              </a:extLst>
            </p:cNvPr>
            <p:cNvSpPr>
              <a:spLocks noChangeShapeType="1"/>
            </p:cNvSpPr>
            <p:nvPr/>
          </p:nvSpPr>
          <p:spPr bwMode="auto">
            <a:xfrm flipV="1">
              <a:off x="2346"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9" name="Line 482">
              <a:extLst>
                <a:ext uri="{FF2B5EF4-FFF2-40B4-BE49-F238E27FC236}">
                  <a16:creationId xmlns:a16="http://schemas.microsoft.com/office/drawing/2014/main" id="{FA9B25BD-DF33-C248-5234-0FF8AC147918}"/>
                </a:ext>
              </a:extLst>
            </p:cNvPr>
            <p:cNvSpPr>
              <a:spLocks noChangeShapeType="1"/>
            </p:cNvSpPr>
            <p:nvPr/>
          </p:nvSpPr>
          <p:spPr bwMode="auto">
            <a:xfrm flipV="1">
              <a:off x="2346"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0" name="Line 483">
              <a:extLst>
                <a:ext uri="{FF2B5EF4-FFF2-40B4-BE49-F238E27FC236}">
                  <a16:creationId xmlns:a16="http://schemas.microsoft.com/office/drawing/2014/main" id="{968B7837-87B9-A67E-1EF1-5E4FBAACB03F}"/>
                </a:ext>
              </a:extLst>
            </p:cNvPr>
            <p:cNvSpPr>
              <a:spLocks noChangeShapeType="1"/>
            </p:cNvSpPr>
            <p:nvPr/>
          </p:nvSpPr>
          <p:spPr bwMode="auto">
            <a:xfrm flipV="1">
              <a:off x="2346"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1" name="Line 484">
              <a:extLst>
                <a:ext uri="{FF2B5EF4-FFF2-40B4-BE49-F238E27FC236}">
                  <a16:creationId xmlns:a16="http://schemas.microsoft.com/office/drawing/2014/main" id="{B2C47961-AF53-37DC-58E9-2B701D6964A8}"/>
                </a:ext>
              </a:extLst>
            </p:cNvPr>
            <p:cNvSpPr>
              <a:spLocks noChangeShapeType="1"/>
            </p:cNvSpPr>
            <p:nvPr/>
          </p:nvSpPr>
          <p:spPr bwMode="auto">
            <a:xfrm flipV="1">
              <a:off x="2425" y="307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2" name="Line 485">
              <a:extLst>
                <a:ext uri="{FF2B5EF4-FFF2-40B4-BE49-F238E27FC236}">
                  <a16:creationId xmlns:a16="http://schemas.microsoft.com/office/drawing/2014/main" id="{499F398D-6310-9C0E-46D9-299844F12FDC}"/>
                </a:ext>
              </a:extLst>
            </p:cNvPr>
            <p:cNvSpPr>
              <a:spLocks noChangeShapeType="1"/>
            </p:cNvSpPr>
            <p:nvPr/>
          </p:nvSpPr>
          <p:spPr bwMode="auto">
            <a:xfrm flipV="1">
              <a:off x="2425" y="296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3" name="Line 486">
              <a:extLst>
                <a:ext uri="{FF2B5EF4-FFF2-40B4-BE49-F238E27FC236}">
                  <a16:creationId xmlns:a16="http://schemas.microsoft.com/office/drawing/2014/main" id="{C42F9361-4580-BAB9-E318-C7AEF77C9007}"/>
                </a:ext>
              </a:extLst>
            </p:cNvPr>
            <p:cNvSpPr>
              <a:spLocks noChangeShapeType="1"/>
            </p:cNvSpPr>
            <p:nvPr/>
          </p:nvSpPr>
          <p:spPr bwMode="auto">
            <a:xfrm flipV="1">
              <a:off x="2425" y="2857"/>
              <a:ext cx="0" cy="74"/>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4" name="Line 487">
              <a:extLst>
                <a:ext uri="{FF2B5EF4-FFF2-40B4-BE49-F238E27FC236}">
                  <a16:creationId xmlns:a16="http://schemas.microsoft.com/office/drawing/2014/main" id="{5D0FABEF-92EE-F8D9-E464-7F4D2A987F49}"/>
                </a:ext>
              </a:extLst>
            </p:cNvPr>
            <p:cNvSpPr>
              <a:spLocks noChangeShapeType="1"/>
            </p:cNvSpPr>
            <p:nvPr/>
          </p:nvSpPr>
          <p:spPr bwMode="auto">
            <a:xfrm flipV="1">
              <a:off x="2425" y="274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5" name="Line 488">
              <a:extLst>
                <a:ext uri="{FF2B5EF4-FFF2-40B4-BE49-F238E27FC236}">
                  <a16:creationId xmlns:a16="http://schemas.microsoft.com/office/drawing/2014/main" id="{2661B6B7-1C8E-ECE6-B76E-8BCAA29DE0AA}"/>
                </a:ext>
              </a:extLst>
            </p:cNvPr>
            <p:cNvSpPr>
              <a:spLocks noChangeShapeType="1"/>
            </p:cNvSpPr>
            <p:nvPr/>
          </p:nvSpPr>
          <p:spPr bwMode="auto">
            <a:xfrm flipV="1">
              <a:off x="2425" y="263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6" name="Line 489">
              <a:extLst>
                <a:ext uri="{FF2B5EF4-FFF2-40B4-BE49-F238E27FC236}">
                  <a16:creationId xmlns:a16="http://schemas.microsoft.com/office/drawing/2014/main" id="{29AC2750-E7BA-D1FB-E484-B441DD09EE07}"/>
                </a:ext>
              </a:extLst>
            </p:cNvPr>
            <p:cNvSpPr>
              <a:spLocks noChangeShapeType="1"/>
            </p:cNvSpPr>
            <p:nvPr/>
          </p:nvSpPr>
          <p:spPr bwMode="auto">
            <a:xfrm flipV="1">
              <a:off x="2425" y="252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7" name="Line 490">
              <a:extLst>
                <a:ext uri="{FF2B5EF4-FFF2-40B4-BE49-F238E27FC236}">
                  <a16:creationId xmlns:a16="http://schemas.microsoft.com/office/drawing/2014/main" id="{6DA3F740-702E-6F5E-8D5E-AF9CDB7A8D15}"/>
                </a:ext>
              </a:extLst>
            </p:cNvPr>
            <p:cNvSpPr>
              <a:spLocks noChangeShapeType="1"/>
            </p:cNvSpPr>
            <p:nvPr/>
          </p:nvSpPr>
          <p:spPr bwMode="auto">
            <a:xfrm flipV="1">
              <a:off x="2425" y="241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8" name="Line 491">
              <a:extLst>
                <a:ext uri="{FF2B5EF4-FFF2-40B4-BE49-F238E27FC236}">
                  <a16:creationId xmlns:a16="http://schemas.microsoft.com/office/drawing/2014/main" id="{13595B56-368B-B6C2-9240-3C032C3E4F16}"/>
                </a:ext>
              </a:extLst>
            </p:cNvPr>
            <p:cNvSpPr>
              <a:spLocks noChangeShapeType="1"/>
            </p:cNvSpPr>
            <p:nvPr/>
          </p:nvSpPr>
          <p:spPr bwMode="auto">
            <a:xfrm flipV="1">
              <a:off x="2425" y="230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9" name="Line 492">
              <a:extLst>
                <a:ext uri="{FF2B5EF4-FFF2-40B4-BE49-F238E27FC236}">
                  <a16:creationId xmlns:a16="http://schemas.microsoft.com/office/drawing/2014/main" id="{A08DADBC-E616-FB0B-CB9C-9DDFD8BD307B}"/>
                </a:ext>
              </a:extLst>
            </p:cNvPr>
            <p:cNvSpPr>
              <a:spLocks noChangeShapeType="1"/>
            </p:cNvSpPr>
            <p:nvPr/>
          </p:nvSpPr>
          <p:spPr bwMode="auto">
            <a:xfrm flipV="1">
              <a:off x="2425" y="219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0" name="Line 493">
              <a:extLst>
                <a:ext uri="{FF2B5EF4-FFF2-40B4-BE49-F238E27FC236}">
                  <a16:creationId xmlns:a16="http://schemas.microsoft.com/office/drawing/2014/main" id="{DC8166A3-1B2D-5B29-4010-E959ED14AD83}"/>
                </a:ext>
              </a:extLst>
            </p:cNvPr>
            <p:cNvSpPr>
              <a:spLocks noChangeShapeType="1"/>
            </p:cNvSpPr>
            <p:nvPr/>
          </p:nvSpPr>
          <p:spPr bwMode="auto">
            <a:xfrm flipV="1">
              <a:off x="2425" y="2086"/>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1" name="Line 494">
              <a:extLst>
                <a:ext uri="{FF2B5EF4-FFF2-40B4-BE49-F238E27FC236}">
                  <a16:creationId xmlns:a16="http://schemas.microsoft.com/office/drawing/2014/main" id="{83DB24D6-310D-AE86-BEB1-5C2264535EAE}"/>
                </a:ext>
              </a:extLst>
            </p:cNvPr>
            <p:cNvSpPr>
              <a:spLocks noChangeShapeType="1"/>
            </p:cNvSpPr>
            <p:nvPr/>
          </p:nvSpPr>
          <p:spPr bwMode="auto">
            <a:xfrm flipV="1">
              <a:off x="2425" y="1977"/>
              <a:ext cx="0" cy="73"/>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2" name="Line 495">
              <a:extLst>
                <a:ext uri="{FF2B5EF4-FFF2-40B4-BE49-F238E27FC236}">
                  <a16:creationId xmlns:a16="http://schemas.microsoft.com/office/drawing/2014/main" id="{5FB7AD48-CAFA-A88A-B9F6-61A3691BD397}"/>
                </a:ext>
              </a:extLst>
            </p:cNvPr>
            <p:cNvSpPr>
              <a:spLocks noChangeShapeType="1"/>
            </p:cNvSpPr>
            <p:nvPr/>
          </p:nvSpPr>
          <p:spPr bwMode="auto">
            <a:xfrm flipV="1">
              <a:off x="2425" y="1909"/>
              <a:ext cx="0" cy="30"/>
            </a:xfrm>
            <a:prstGeom prst="line">
              <a:avLst/>
            </a:prstGeom>
            <a:noFill/>
            <a:ln w="12700">
              <a:solidFill>
                <a:srgbClr val="F0F0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3" name="Rectangle 496">
              <a:extLst>
                <a:ext uri="{FF2B5EF4-FFF2-40B4-BE49-F238E27FC236}">
                  <a16:creationId xmlns:a16="http://schemas.microsoft.com/office/drawing/2014/main" id="{BDA7B91B-F57C-A1E3-B879-94F7AC382D6B}"/>
                </a:ext>
              </a:extLst>
            </p:cNvPr>
            <p:cNvSpPr>
              <a:spLocks noChangeArrowheads="1"/>
            </p:cNvSpPr>
            <p:nvPr/>
          </p:nvSpPr>
          <p:spPr bwMode="auto">
            <a:xfrm>
              <a:off x="713" y="1268"/>
              <a:ext cx="154" cy="342"/>
            </a:xfrm>
            <a:prstGeom prst="rect">
              <a:avLst/>
            </a:prstGeom>
            <a:solidFill>
              <a:srgbClr val="489DFF"/>
            </a:solidFill>
            <a:ln w="7938">
              <a:solidFill>
                <a:srgbClr val="1A85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644" name="Line 497">
              <a:extLst>
                <a:ext uri="{FF2B5EF4-FFF2-40B4-BE49-F238E27FC236}">
                  <a16:creationId xmlns:a16="http://schemas.microsoft.com/office/drawing/2014/main" id="{4F246238-85C7-F0D1-5B36-A1223D42BBC1}"/>
                </a:ext>
              </a:extLst>
            </p:cNvPr>
            <p:cNvSpPr>
              <a:spLocks noChangeShapeType="1"/>
            </p:cNvSpPr>
            <p:nvPr/>
          </p:nvSpPr>
          <p:spPr bwMode="auto">
            <a:xfrm>
              <a:off x="791" y="1219"/>
              <a:ext cx="0" cy="95"/>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5" name="Line 498">
              <a:extLst>
                <a:ext uri="{FF2B5EF4-FFF2-40B4-BE49-F238E27FC236}">
                  <a16:creationId xmlns:a16="http://schemas.microsoft.com/office/drawing/2014/main" id="{5317C905-08E2-1249-9821-4377E83B4BE3}"/>
                </a:ext>
              </a:extLst>
            </p:cNvPr>
            <p:cNvSpPr>
              <a:spLocks noChangeShapeType="1"/>
            </p:cNvSpPr>
            <p:nvPr/>
          </p:nvSpPr>
          <p:spPr bwMode="auto">
            <a:xfrm>
              <a:off x="775" y="1314"/>
              <a:ext cx="30"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6" name="Line 499">
              <a:extLst>
                <a:ext uri="{FF2B5EF4-FFF2-40B4-BE49-F238E27FC236}">
                  <a16:creationId xmlns:a16="http://schemas.microsoft.com/office/drawing/2014/main" id="{BB915BC4-78DB-AE08-B485-38CEC4BCEED2}"/>
                </a:ext>
              </a:extLst>
            </p:cNvPr>
            <p:cNvSpPr>
              <a:spLocks noChangeShapeType="1"/>
            </p:cNvSpPr>
            <p:nvPr/>
          </p:nvSpPr>
          <p:spPr bwMode="auto">
            <a:xfrm>
              <a:off x="775" y="1219"/>
              <a:ext cx="30"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7" name="Rectangle 500">
              <a:extLst>
                <a:ext uri="{FF2B5EF4-FFF2-40B4-BE49-F238E27FC236}">
                  <a16:creationId xmlns:a16="http://schemas.microsoft.com/office/drawing/2014/main" id="{BA447740-929D-A0A6-AD68-B5DF5E45F522}"/>
                </a:ext>
              </a:extLst>
            </p:cNvPr>
            <p:cNvSpPr>
              <a:spLocks noChangeArrowheads="1"/>
            </p:cNvSpPr>
            <p:nvPr/>
          </p:nvSpPr>
          <p:spPr bwMode="auto">
            <a:xfrm>
              <a:off x="1411" y="1374"/>
              <a:ext cx="158" cy="236"/>
            </a:xfrm>
            <a:prstGeom prst="rect">
              <a:avLst/>
            </a:prstGeom>
            <a:solidFill>
              <a:srgbClr val="489DFF"/>
            </a:solidFill>
            <a:ln w="7938">
              <a:solidFill>
                <a:srgbClr val="1A85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648" name="Line 501">
              <a:extLst>
                <a:ext uri="{FF2B5EF4-FFF2-40B4-BE49-F238E27FC236}">
                  <a16:creationId xmlns:a16="http://schemas.microsoft.com/office/drawing/2014/main" id="{3A2F3F3C-DD0C-834F-F3AB-2BAEBB0140BE}"/>
                </a:ext>
              </a:extLst>
            </p:cNvPr>
            <p:cNvSpPr>
              <a:spLocks noChangeShapeType="1"/>
            </p:cNvSpPr>
            <p:nvPr/>
          </p:nvSpPr>
          <p:spPr bwMode="auto">
            <a:xfrm>
              <a:off x="1490" y="1336"/>
              <a:ext cx="0" cy="76"/>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9" name="Line 502">
              <a:extLst>
                <a:ext uri="{FF2B5EF4-FFF2-40B4-BE49-F238E27FC236}">
                  <a16:creationId xmlns:a16="http://schemas.microsoft.com/office/drawing/2014/main" id="{DF0F03D7-D07F-40B0-5579-5D17F2025CF5}"/>
                </a:ext>
              </a:extLst>
            </p:cNvPr>
            <p:cNvSpPr>
              <a:spLocks noChangeShapeType="1"/>
            </p:cNvSpPr>
            <p:nvPr/>
          </p:nvSpPr>
          <p:spPr bwMode="auto">
            <a:xfrm>
              <a:off x="1473" y="1412"/>
              <a:ext cx="30"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0" name="Line 503">
              <a:extLst>
                <a:ext uri="{FF2B5EF4-FFF2-40B4-BE49-F238E27FC236}">
                  <a16:creationId xmlns:a16="http://schemas.microsoft.com/office/drawing/2014/main" id="{EFD5036E-F10B-F10D-61C3-3BCFFBC86EA1}"/>
                </a:ext>
              </a:extLst>
            </p:cNvPr>
            <p:cNvSpPr>
              <a:spLocks noChangeShapeType="1"/>
            </p:cNvSpPr>
            <p:nvPr/>
          </p:nvSpPr>
          <p:spPr bwMode="auto">
            <a:xfrm>
              <a:off x="1473" y="1336"/>
              <a:ext cx="30"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1" name="Rectangle 504">
              <a:extLst>
                <a:ext uri="{FF2B5EF4-FFF2-40B4-BE49-F238E27FC236}">
                  <a16:creationId xmlns:a16="http://schemas.microsoft.com/office/drawing/2014/main" id="{0FE76139-F234-C535-8478-006BF0A882A0}"/>
                </a:ext>
              </a:extLst>
            </p:cNvPr>
            <p:cNvSpPr>
              <a:spLocks noChangeArrowheads="1"/>
            </p:cNvSpPr>
            <p:nvPr/>
          </p:nvSpPr>
          <p:spPr bwMode="auto">
            <a:xfrm>
              <a:off x="2109" y="694"/>
              <a:ext cx="158" cy="916"/>
            </a:xfrm>
            <a:prstGeom prst="rect">
              <a:avLst/>
            </a:prstGeom>
            <a:solidFill>
              <a:srgbClr val="489DFF"/>
            </a:solidFill>
            <a:ln w="7938">
              <a:solidFill>
                <a:srgbClr val="1A85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652" name="Line 505">
              <a:extLst>
                <a:ext uri="{FF2B5EF4-FFF2-40B4-BE49-F238E27FC236}">
                  <a16:creationId xmlns:a16="http://schemas.microsoft.com/office/drawing/2014/main" id="{0D91EE14-81CD-4A5F-BCB6-B6164A4FB9BD}"/>
                </a:ext>
              </a:extLst>
            </p:cNvPr>
            <p:cNvSpPr>
              <a:spLocks noChangeShapeType="1"/>
            </p:cNvSpPr>
            <p:nvPr/>
          </p:nvSpPr>
          <p:spPr bwMode="auto">
            <a:xfrm>
              <a:off x="2188" y="496"/>
              <a:ext cx="0" cy="397"/>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3" name="Line 506">
              <a:extLst>
                <a:ext uri="{FF2B5EF4-FFF2-40B4-BE49-F238E27FC236}">
                  <a16:creationId xmlns:a16="http://schemas.microsoft.com/office/drawing/2014/main" id="{3747338D-063F-0B3C-DFA8-9B2CF1B81408}"/>
                </a:ext>
              </a:extLst>
            </p:cNvPr>
            <p:cNvSpPr>
              <a:spLocks noChangeShapeType="1"/>
            </p:cNvSpPr>
            <p:nvPr/>
          </p:nvSpPr>
          <p:spPr bwMode="auto">
            <a:xfrm>
              <a:off x="2172" y="893"/>
              <a:ext cx="33"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4" name="Line 507">
              <a:extLst>
                <a:ext uri="{FF2B5EF4-FFF2-40B4-BE49-F238E27FC236}">
                  <a16:creationId xmlns:a16="http://schemas.microsoft.com/office/drawing/2014/main" id="{F0A76D76-DC51-5057-8081-37486CE734A3}"/>
                </a:ext>
              </a:extLst>
            </p:cNvPr>
            <p:cNvSpPr>
              <a:spLocks noChangeShapeType="1"/>
            </p:cNvSpPr>
            <p:nvPr/>
          </p:nvSpPr>
          <p:spPr bwMode="auto">
            <a:xfrm>
              <a:off x="2172" y="496"/>
              <a:ext cx="33"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5" name="Rectangle 508">
              <a:extLst>
                <a:ext uri="{FF2B5EF4-FFF2-40B4-BE49-F238E27FC236}">
                  <a16:creationId xmlns:a16="http://schemas.microsoft.com/office/drawing/2014/main" id="{ADE09CF5-593A-49E4-1479-AF7F839827FE}"/>
                </a:ext>
              </a:extLst>
            </p:cNvPr>
            <p:cNvSpPr>
              <a:spLocks noChangeArrowheads="1"/>
            </p:cNvSpPr>
            <p:nvPr/>
          </p:nvSpPr>
          <p:spPr bwMode="auto">
            <a:xfrm>
              <a:off x="867" y="2816"/>
              <a:ext cx="158" cy="269"/>
            </a:xfrm>
            <a:prstGeom prst="rect">
              <a:avLst/>
            </a:prstGeom>
            <a:solidFill>
              <a:srgbClr val="489DFF"/>
            </a:solidFill>
            <a:ln w="7938">
              <a:solidFill>
                <a:srgbClr val="1A85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656" name="Line 509">
              <a:extLst>
                <a:ext uri="{FF2B5EF4-FFF2-40B4-BE49-F238E27FC236}">
                  <a16:creationId xmlns:a16="http://schemas.microsoft.com/office/drawing/2014/main" id="{331DCAD1-53C3-E1AD-6630-E9CDBD6CF6AC}"/>
                </a:ext>
              </a:extLst>
            </p:cNvPr>
            <p:cNvSpPr>
              <a:spLocks noChangeShapeType="1"/>
            </p:cNvSpPr>
            <p:nvPr/>
          </p:nvSpPr>
          <p:spPr bwMode="auto">
            <a:xfrm>
              <a:off x="946" y="2754"/>
              <a:ext cx="0" cy="128"/>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7" name="Line 510">
              <a:extLst>
                <a:ext uri="{FF2B5EF4-FFF2-40B4-BE49-F238E27FC236}">
                  <a16:creationId xmlns:a16="http://schemas.microsoft.com/office/drawing/2014/main" id="{165E0DFD-88C9-2AF3-C98C-0B4051F08BDF}"/>
                </a:ext>
              </a:extLst>
            </p:cNvPr>
            <p:cNvSpPr>
              <a:spLocks noChangeShapeType="1"/>
            </p:cNvSpPr>
            <p:nvPr/>
          </p:nvSpPr>
          <p:spPr bwMode="auto">
            <a:xfrm>
              <a:off x="933" y="2882"/>
              <a:ext cx="30"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8" name="Line 511">
              <a:extLst>
                <a:ext uri="{FF2B5EF4-FFF2-40B4-BE49-F238E27FC236}">
                  <a16:creationId xmlns:a16="http://schemas.microsoft.com/office/drawing/2014/main" id="{B735B280-AB5F-B407-A7B5-FA616DC62E3F}"/>
                </a:ext>
              </a:extLst>
            </p:cNvPr>
            <p:cNvSpPr>
              <a:spLocks noChangeShapeType="1"/>
            </p:cNvSpPr>
            <p:nvPr/>
          </p:nvSpPr>
          <p:spPr bwMode="auto">
            <a:xfrm>
              <a:off x="933" y="2754"/>
              <a:ext cx="30"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9" name="Rectangle 512">
              <a:extLst>
                <a:ext uri="{FF2B5EF4-FFF2-40B4-BE49-F238E27FC236}">
                  <a16:creationId xmlns:a16="http://schemas.microsoft.com/office/drawing/2014/main" id="{6532FBF6-42C0-81AE-9C1B-29AEF5C5DF78}"/>
                </a:ext>
              </a:extLst>
            </p:cNvPr>
            <p:cNvSpPr>
              <a:spLocks noChangeArrowheads="1"/>
            </p:cNvSpPr>
            <p:nvPr/>
          </p:nvSpPr>
          <p:spPr bwMode="auto">
            <a:xfrm>
              <a:off x="1569" y="2884"/>
              <a:ext cx="155" cy="201"/>
            </a:xfrm>
            <a:prstGeom prst="rect">
              <a:avLst/>
            </a:prstGeom>
            <a:solidFill>
              <a:srgbClr val="489DFF"/>
            </a:solidFill>
            <a:ln w="7938">
              <a:solidFill>
                <a:srgbClr val="1A85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660" name="Line 513">
              <a:extLst>
                <a:ext uri="{FF2B5EF4-FFF2-40B4-BE49-F238E27FC236}">
                  <a16:creationId xmlns:a16="http://schemas.microsoft.com/office/drawing/2014/main" id="{16E502C7-9F76-F7EF-8AF4-E062DE5FF64F}"/>
                </a:ext>
              </a:extLst>
            </p:cNvPr>
            <p:cNvSpPr>
              <a:spLocks noChangeShapeType="1"/>
            </p:cNvSpPr>
            <p:nvPr/>
          </p:nvSpPr>
          <p:spPr bwMode="auto">
            <a:xfrm>
              <a:off x="1647" y="2854"/>
              <a:ext cx="0" cy="63"/>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1" name="Line 514">
              <a:extLst>
                <a:ext uri="{FF2B5EF4-FFF2-40B4-BE49-F238E27FC236}">
                  <a16:creationId xmlns:a16="http://schemas.microsoft.com/office/drawing/2014/main" id="{FED95CD3-9A55-D40B-7D87-27E8E596D339}"/>
                </a:ext>
              </a:extLst>
            </p:cNvPr>
            <p:cNvSpPr>
              <a:spLocks noChangeShapeType="1"/>
            </p:cNvSpPr>
            <p:nvPr/>
          </p:nvSpPr>
          <p:spPr bwMode="auto">
            <a:xfrm>
              <a:off x="1631" y="2917"/>
              <a:ext cx="30"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2" name="Line 515">
              <a:extLst>
                <a:ext uri="{FF2B5EF4-FFF2-40B4-BE49-F238E27FC236}">
                  <a16:creationId xmlns:a16="http://schemas.microsoft.com/office/drawing/2014/main" id="{2D7FF717-44EF-103D-24B1-F86A9EB9972B}"/>
                </a:ext>
              </a:extLst>
            </p:cNvPr>
            <p:cNvSpPr>
              <a:spLocks noChangeShapeType="1"/>
            </p:cNvSpPr>
            <p:nvPr/>
          </p:nvSpPr>
          <p:spPr bwMode="auto">
            <a:xfrm>
              <a:off x="1631" y="2854"/>
              <a:ext cx="30"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3" name="Rectangle 516">
              <a:extLst>
                <a:ext uri="{FF2B5EF4-FFF2-40B4-BE49-F238E27FC236}">
                  <a16:creationId xmlns:a16="http://schemas.microsoft.com/office/drawing/2014/main" id="{0CF9E5F3-5F09-F8F2-E16B-5AAFA3401DE8}"/>
                </a:ext>
              </a:extLst>
            </p:cNvPr>
            <p:cNvSpPr>
              <a:spLocks noChangeArrowheads="1"/>
            </p:cNvSpPr>
            <p:nvPr/>
          </p:nvSpPr>
          <p:spPr bwMode="auto">
            <a:xfrm>
              <a:off x="2267" y="2355"/>
              <a:ext cx="158" cy="730"/>
            </a:xfrm>
            <a:prstGeom prst="rect">
              <a:avLst/>
            </a:prstGeom>
            <a:solidFill>
              <a:srgbClr val="489DFF"/>
            </a:solidFill>
            <a:ln w="7938">
              <a:solidFill>
                <a:srgbClr val="1A85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664" name="Line 517">
              <a:extLst>
                <a:ext uri="{FF2B5EF4-FFF2-40B4-BE49-F238E27FC236}">
                  <a16:creationId xmlns:a16="http://schemas.microsoft.com/office/drawing/2014/main" id="{9B09472E-7B4C-BF8B-5394-C2447CEEAAC6}"/>
                </a:ext>
              </a:extLst>
            </p:cNvPr>
            <p:cNvSpPr>
              <a:spLocks noChangeShapeType="1"/>
            </p:cNvSpPr>
            <p:nvPr/>
          </p:nvSpPr>
          <p:spPr bwMode="auto">
            <a:xfrm>
              <a:off x="2346" y="2257"/>
              <a:ext cx="0" cy="195"/>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5" name="Line 518">
              <a:extLst>
                <a:ext uri="{FF2B5EF4-FFF2-40B4-BE49-F238E27FC236}">
                  <a16:creationId xmlns:a16="http://schemas.microsoft.com/office/drawing/2014/main" id="{33091FC0-6E98-B4A0-C5F5-4E02C43D47D3}"/>
                </a:ext>
              </a:extLst>
            </p:cNvPr>
            <p:cNvSpPr>
              <a:spLocks noChangeShapeType="1"/>
            </p:cNvSpPr>
            <p:nvPr/>
          </p:nvSpPr>
          <p:spPr bwMode="auto">
            <a:xfrm>
              <a:off x="2330" y="2452"/>
              <a:ext cx="29"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6" name="Line 519">
              <a:extLst>
                <a:ext uri="{FF2B5EF4-FFF2-40B4-BE49-F238E27FC236}">
                  <a16:creationId xmlns:a16="http://schemas.microsoft.com/office/drawing/2014/main" id="{9F04A2F5-A0D8-396B-4F69-12F878F3719B}"/>
                </a:ext>
              </a:extLst>
            </p:cNvPr>
            <p:cNvSpPr>
              <a:spLocks noChangeShapeType="1"/>
            </p:cNvSpPr>
            <p:nvPr/>
          </p:nvSpPr>
          <p:spPr bwMode="auto">
            <a:xfrm>
              <a:off x="2330" y="2257"/>
              <a:ext cx="29" cy="0"/>
            </a:xfrm>
            <a:prstGeom prst="line">
              <a:avLst/>
            </a:prstGeom>
            <a:noFill/>
            <a:ln w="12700">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7" name="Line 520">
              <a:extLst>
                <a:ext uri="{FF2B5EF4-FFF2-40B4-BE49-F238E27FC236}">
                  <a16:creationId xmlns:a16="http://schemas.microsoft.com/office/drawing/2014/main" id="{663EB48C-7A50-6760-4B7A-4D3CDEAF6040}"/>
                </a:ext>
              </a:extLst>
            </p:cNvPr>
            <p:cNvSpPr>
              <a:spLocks noChangeShapeType="1"/>
            </p:cNvSpPr>
            <p:nvPr/>
          </p:nvSpPr>
          <p:spPr bwMode="auto">
            <a:xfrm flipV="1">
              <a:off x="647" y="434"/>
              <a:ext cx="0" cy="123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8" name="Line 521">
              <a:extLst>
                <a:ext uri="{FF2B5EF4-FFF2-40B4-BE49-F238E27FC236}">
                  <a16:creationId xmlns:a16="http://schemas.microsoft.com/office/drawing/2014/main" id="{E1E0AE1F-5DE6-ED40-DB94-019CF01E2E41}"/>
                </a:ext>
              </a:extLst>
            </p:cNvPr>
            <p:cNvSpPr>
              <a:spLocks noChangeShapeType="1"/>
            </p:cNvSpPr>
            <p:nvPr/>
          </p:nvSpPr>
          <p:spPr bwMode="auto">
            <a:xfrm flipH="1">
              <a:off x="607" y="1610"/>
              <a:ext cx="40"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9" name="Rectangle 522">
              <a:extLst>
                <a:ext uri="{FF2B5EF4-FFF2-40B4-BE49-F238E27FC236}">
                  <a16:creationId xmlns:a16="http://schemas.microsoft.com/office/drawing/2014/main" id="{4BDA73BF-5F53-1505-4E29-B2AA02258279}"/>
                </a:ext>
              </a:extLst>
            </p:cNvPr>
            <p:cNvSpPr>
              <a:spLocks noChangeArrowheads="1"/>
            </p:cNvSpPr>
            <p:nvPr/>
          </p:nvSpPr>
          <p:spPr bwMode="auto">
            <a:xfrm>
              <a:off x="530" y="1556"/>
              <a:ext cx="10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0" name="Line 523">
              <a:extLst>
                <a:ext uri="{FF2B5EF4-FFF2-40B4-BE49-F238E27FC236}">
                  <a16:creationId xmlns:a16="http://schemas.microsoft.com/office/drawing/2014/main" id="{F5572A57-F11B-85D0-0B38-7F98D430B8A4}"/>
                </a:ext>
              </a:extLst>
            </p:cNvPr>
            <p:cNvSpPr>
              <a:spLocks noChangeShapeType="1"/>
            </p:cNvSpPr>
            <p:nvPr/>
          </p:nvSpPr>
          <p:spPr bwMode="auto">
            <a:xfrm flipH="1">
              <a:off x="607" y="1265"/>
              <a:ext cx="40"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1" name="Rectangle 524">
              <a:extLst>
                <a:ext uri="{FF2B5EF4-FFF2-40B4-BE49-F238E27FC236}">
                  <a16:creationId xmlns:a16="http://schemas.microsoft.com/office/drawing/2014/main" id="{3EF4E1D9-35F0-5D8D-5652-69762B834062}"/>
                </a:ext>
              </a:extLst>
            </p:cNvPr>
            <p:cNvSpPr>
              <a:spLocks noChangeArrowheads="1"/>
            </p:cNvSpPr>
            <p:nvPr/>
          </p:nvSpPr>
          <p:spPr bwMode="auto">
            <a:xfrm>
              <a:off x="416" y="1211"/>
              <a:ext cx="217"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2" name="Line 525">
              <a:extLst>
                <a:ext uri="{FF2B5EF4-FFF2-40B4-BE49-F238E27FC236}">
                  <a16:creationId xmlns:a16="http://schemas.microsoft.com/office/drawing/2014/main" id="{032169F2-C4D4-2CAE-76E0-1407FDE27D41}"/>
                </a:ext>
              </a:extLst>
            </p:cNvPr>
            <p:cNvSpPr>
              <a:spLocks noChangeShapeType="1"/>
            </p:cNvSpPr>
            <p:nvPr/>
          </p:nvSpPr>
          <p:spPr bwMode="auto">
            <a:xfrm flipH="1">
              <a:off x="607" y="917"/>
              <a:ext cx="40"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3" name="Rectangle 526">
              <a:extLst>
                <a:ext uri="{FF2B5EF4-FFF2-40B4-BE49-F238E27FC236}">
                  <a16:creationId xmlns:a16="http://schemas.microsoft.com/office/drawing/2014/main" id="{6AEA4520-1B69-A7C5-07D1-C4E999EC622A}"/>
                </a:ext>
              </a:extLst>
            </p:cNvPr>
            <p:cNvSpPr>
              <a:spLocks noChangeArrowheads="1"/>
            </p:cNvSpPr>
            <p:nvPr/>
          </p:nvSpPr>
          <p:spPr bwMode="auto">
            <a:xfrm>
              <a:off x="416" y="866"/>
              <a:ext cx="217"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4" name="Line 527">
              <a:extLst>
                <a:ext uri="{FF2B5EF4-FFF2-40B4-BE49-F238E27FC236}">
                  <a16:creationId xmlns:a16="http://schemas.microsoft.com/office/drawing/2014/main" id="{C9A4524B-B08D-B560-9AA0-B19E1EA05919}"/>
                </a:ext>
              </a:extLst>
            </p:cNvPr>
            <p:cNvSpPr>
              <a:spLocks noChangeShapeType="1"/>
            </p:cNvSpPr>
            <p:nvPr/>
          </p:nvSpPr>
          <p:spPr bwMode="auto">
            <a:xfrm flipH="1">
              <a:off x="607" y="572"/>
              <a:ext cx="40"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5" name="Rectangle 528">
              <a:extLst>
                <a:ext uri="{FF2B5EF4-FFF2-40B4-BE49-F238E27FC236}">
                  <a16:creationId xmlns:a16="http://schemas.microsoft.com/office/drawing/2014/main" id="{AD71383A-24CF-50F2-50B4-5E414BBDB55A}"/>
                </a:ext>
              </a:extLst>
            </p:cNvPr>
            <p:cNvSpPr>
              <a:spLocks noChangeArrowheads="1"/>
            </p:cNvSpPr>
            <p:nvPr/>
          </p:nvSpPr>
          <p:spPr bwMode="auto">
            <a:xfrm>
              <a:off x="416" y="521"/>
              <a:ext cx="217"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300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6" name="Line 529">
              <a:extLst>
                <a:ext uri="{FF2B5EF4-FFF2-40B4-BE49-F238E27FC236}">
                  <a16:creationId xmlns:a16="http://schemas.microsoft.com/office/drawing/2014/main" id="{2CE74ED0-1600-4440-C36D-DCF6C8B46776}"/>
                </a:ext>
              </a:extLst>
            </p:cNvPr>
            <p:cNvSpPr>
              <a:spLocks noChangeShapeType="1"/>
            </p:cNvSpPr>
            <p:nvPr/>
          </p:nvSpPr>
          <p:spPr bwMode="auto">
            <a:xfrm flipV="1">
              <a:off x="647" y="1909"/>
              <a:ext cx="0" cy="1242"/>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7" name="Line 530">
              <a:extLst>
                <a:ext uri="{FF2B5EF4-FFF2-40B4-BE49-F238E27FC236}">
                  <a16:creationId xmlns:a16="http://schemas.microsoft.com/office/drawing/2014/main" id="{17595933-14E1-A8CC-CF2E-478850FF3DEF}"/>
                </a:ext>
              </a:extLst>
            </p:cNvPr>
            <p:cNvSpPr>
              <a:spLocks noChangeShapeType="1"/>
            </p:cNvSpPr>
            <p:nvPr/>
          </p:nvSpPr>
          <p:spPr bwMode="auto">
            <a:xfrm flipH="1">
              <a:off x="607" y="3085"/>
              <a:ext cx="40"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8" name="Rectangle 531">
              <a:extLst>
                <a:ext uri="{FF2B5EF4-FFF2-40B4-BE49-F238E27FC236}">
                  <a16:creationId xmlns:a16="http://schemas.microsoft.com/office/drawing/2014/main" id="{A881E539-9991-EC3E-2CAC-F1BF8362EFFE}"/>
                </a:ext>
              </a:extLst>
            </p:cNvPr>
            <p:cNvSpPr>
              <a:spLocks noChangeArrowheads="1"/>
            </p:cNvSpPr>
            <p:nvPr/>
          </p:nvSpPr>
          <p:spPr bwMode="auto">
            <a:xfrm>
              <a:off x="530" y="3031"/>
              <a:ext cx="10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9" name="Line 532">
              <a:extLst>
                <a:ext uri="{FF2B5EF4-FFF2-40B4-BE49-F238E27FC236}">
                  <a16:creationId xmlns:a16="http://schemas.microsoft.com/office/drawing/2014/main" id="{C2C2A20E-F01C-8BBB-5EF3-4F7C08F1CC65}"/>
                </a:ext>
              </a:extLst>
            </p:cNvPr>
            <p:cNvSpPr>
              <a:spLocks noChangeShapeType="1"/>
            </p:cNvSpPr>
            <p:nvPr/>
          </p:nvSpPr>
          <p:spPr bwMode="auto">
            <a:xfrm flipH="1">
              <a:off x="607" y="2740"/>
              <a:ext cx="40"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0" name="Rectangle 533">
              <a:extLst>
                <a:ext uri="{FF2B5EF4-FFF2-40B4-BE49-F238E27FC236}">
                  <a16:creationId xmlns:a16="http://schemas.microsoft.com/office/drawing/2014/main" id="{8D76327E-57F3-446A-0EFD-486EA50EC3C3}"/>
                </a:ext>
              </a:extLst>
            </p:cNvPr>
            <p:cNvSpPr>
              <a:spLocks noChangeArrowheads="1"/>
            </p:cNvSpPr>
            <p:nvPr/>
          </p:nvSpPr>
          <p:spPr bwMode="auto">
            <a:xfrm>
              <a:off x="416" y="2686"/>
              <a:ext cx="217"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1" name="Line 534">
              <a:extLst>
                <a:ext uri="{FF2B5EF4-FFF2-40B4-BE49-F238E27FC236}">
                  <a16:creationId xmlns:a16="http://schemas.microsoft.com/office/drawing/2014/main" id="{F408EC07-CC76-2465-C7C4-C6BBA0F7C38A}"/>
                </a:ext>
              </a:extLst>
            </p:cNvPr>
            <p:cNvSpPr>
              <a:spLocks noChangeShapeType="1"/>
            </p:cNvSpPr>
            <p:nvPr/>
          </p:nvSpPr>
          <p:spPr bwMode="auto">
            <a:xfrm flipH="1">
              <a:off x="607" y="2395"/>
              <a:ext cx="40"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2" name="Rectangle 535">
              <a:extLst>
                <a:ext uri="{FF2B5EF4-FFF2-40B4-BE49-F238E27FC236}">
                  <a16:creationId xmlns:a16="http://schemas.microsoft.com/office/drawing/2014/main" id="{9397765F-C7D8-DAEB-413C-47DD0756D716}"/>
                </a:ext>
              </a:extLst>
            </p:cNvPr>
            <p:cNvSpPr>
              <a:spLocks noChangeArrowheads="1"/>
            </p:cNvSpPr>
            <p:nvPr/>
          </p:nvSpPr>
          <p:spPr bwMode="auto">
            <a:xfrm>
              <a:off x="416" y="2341"/>
              <a:ext cx="217"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3" name="Line 536">
              <a:extLst>
                <a:ext uri="{FF2B5EF4-FFF2-40B4-BE49-F238E27FC236}">
                  <a16:creationId xmlns:a16="http://schemas.microsoft.com/office/drawing/2014/main" id="{5E53C161-ED08-CE12-DA13-943DC2AD90AA}"/>
                </a:ext>
              </a:extLst>
            </p:cNvPr>
            <p:cNvSpPr>
              <a:spLocks noChangeShapeType="1"/>
            </p:cNvSpPr>
            <p:nvPr/>
          </p:nvSpPr>
          <p:spPr bwMode="auto">
            <a:xfrm flipH="1">
              <a:off x="607" y="2050"/>
              <a:ext cx="40"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4" name="Rectangle 537">
              <a:extLst>
                <a:ext uri="{FF2B5EF4-FFF2-40B4-BE49-F238E27FC236}">
                  <a16:creationId xmlns:a16="http://schemas.microsoft.com/office/drawing/2014/main" id="{D2D04CA6-127C-30E3-FD52-0D4A80888EF3}"/>
                </a:ext>
              </a:extLst>
            </p:cNvPr>
            <p:cNvSpPr>
              <a:spLocks noChangeArrowheads="1"/>
            </p:cNvSpPr>
            <p:nvPr/>
          </p:nvSpPr>
          <p:spPr bwMode="auto">
            <a:xfrm>
              <a:off x="416" y="1996"/>
              <a:ext cx="217"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300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5" name="Line 538">
              <a:extLst>
                <a:ext uri="{FF2B5EF4-FFF2-40B4-BE49-F238E27FC236}">
                  <a16:creationId xmlns:a16="http://schemas.microsoft.com/office/drawing/2014/main" id="{AF2D2A3C-1322-1DFF-B4EB-CC4B03987287}"/>
                </a:ext>
              </a:extLst>
            </p:cNvPr>
            <p:cNvSpPr>
              <a:spLocks noChangeShapeType="1"/>
            </p:cNvSpPr>
            <p:nvPr/>
          </p:nvSpPr>
          <p:spPr bwMode="auto">
            <a:xfrm>
              <a:off x="647" y="3151"/>
              <a:ext cx="443"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6" name="Line 539">
              <a:extLst>
                <a:ext uri="{FF2B5EF4-FFF2-40B4-BE49-F238E27FC236}">
                  <a16:creationId xmlns:a16="http://schemas.microsoft.com/office/drawing/2014/main" id="{1D35DD80-5B38-2EA3-7036-5A8D01B18738}"/>
                </a:ext>
              </a:extLst>
            </p:cNvPr>
            <p:cNvSpPr>
              <a:spLocks noChangeShapeType="1"/>
            </p:cNvSpPr>
            <p:nvPr/>
          </p:nvSpPr>
          <p:spPr bwMode="auto">
            <a:xfrm>
              <a:off x="713"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7" name="Rectangle 540">
              <a:extLst>
                <a:ext uri="{FF2B5EF4-FFF2-40B4-BE49-F238E27FC236}">
                  <a16:creationId xmlns:a16="http://schemas.microsoft.com/office/drawing/2014/main" id="{62E0BFB0-523D-AF3F-7763-278404614B21}"/>
                </a:ext>
              </a:extLst>
            </p:cNvPr>
            <p:cNvSpPr>
              <a:spLocks noChangeArrowheads="1"/>
            </p:cNvSpPr>
            <p:nvPr/>
          </p:nvSpPr>
          <p:spPr bwMode="auto">
            <a:xfrm>
              <a:off x="653" y="3210"/>
              <a:ext cx="16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8" name="Line 541">
              <a:extLst>
                <a:ext uri="{FF2B5EF4-FFF2-40B4-BE49-F238E27FC236}">
                  <a16:creationId xmlns:a16="http://schemas.microsoft.com/office/drawing/2014/main" id="{98D96287-6384-1FD8-FC1D-F7E989FAC6BB}"/>
                </a:ext>
              </a:extLst>
            </p:cNvPr>
            <p:cNvSpPr>
              <a:spLocks noChangeShapeType="1"/>
            </p:cNvSpPr>
            <p:nvPr/>
          </p:nvSpPr>
          <p:spPr bwMode="auto">
            <a:xfrm>
              <a:off x="791"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9" name="Rectangle 542">
              <a:extLst>
                <a:ext uri="{FF2B5EF4-FFF2-40B4-BE49-F238E27FC236}">
                  <a16:creationId xmlns:a16="http://schemas.microsoft.com/office/drawing/2014/main" id="{780B664B-C761-3E1D-BB7D-3A7CDD652444}"/>
                </a:ext>
              </a:extLst>
            </p:cNvPr>
            <p:cNvSpPr>
              <a:spLocks noChangeArrowheads="1"/>
            </p:cNvSpPr>
            <p:nvPr/>
          </p:nvSpPr>
          <p:spPr bwMode="auto">
            <a:xfrm>
              <a:off x="761" y="3210"/>
              <a:ext cx="10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0" name="Line 543">
              <a:extLst>
                <a:ext uri="{FF2B5EF4-FFF2-40B4-BE49-F238E27FC236}">
                  <a16:creationId xmlns:a16="http://schemas.microsoft.com/office/drawing/2014/main" id="{7C80310D-C2D3-B398-41A8-6CB3FD1460E2}"/>
                </a:ext>
              </a:extLst>
            </p:cNvPr>
            <p:cNvSpPr>
              <a:spLocks noChangeShapeType="1"/>
            </p:cNvSpPr>
            <p:nvPr/>
          </p:nvSpPr>
          <p:spPr bwMode="auto">
            <a:xfrm>
              <a:off x="867"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1" name="Rectangle 544">
              <a:extLst>
                <a:ext uri="{FF2B5EF4-FFF2-40B4-BE49-F238E27FC236}">
                  <a16:creationId xmlns:a16="http://schemas.microsoft.com/office/drawing/2014/main" id="{14076C57-AFC8-2914-F4BB-5F9F3783797D}"/>
                </a:ext>
              </a:extLst>
            </p:cNvPr>
            <p:cNvSpPr>
              <a:spLocks noChangeArrowheads="1"/>
            </p:cNvSpPr>
            <p:nvPr/>
          </p:nvSpPr>
          <p:spPr bwMode="auto">
            <a:xfrm>
              <a:off x="827" y="3210"/>
              <a:ext cx="13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2" name="Line 545">
              <a:extLst>
                <a:ext uri="{FF2B5EF4-FFF2-40B4-BE49-F238E27FC236}">
                  <a16:creationId xmlns:a16="http://schemas.microsoft.com/office/drawing/2014/main" id="{9B8A6D85-CCD5-F45F-8CFD-A202FFDC11A8}"/>
                </a:ext>
              </a:extLst>
            </p:cNvPr>
            <p:cNvSpPr>
              <a:spLocks noChangeShapeType="1"/>
            </p:cNvSpPr>
            <p:nvPr/>
          </p:nvSpPr>
          <p:spPr bwMode="auto">
            <a:xfrm>
              <a:off x="946"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3" name="Rectangle 546">
              <a:extLst>
                <a:ext uri="{FF2B5EF4-FFF2-40B4-BE49-F238E27FC236}">
                  <a16:creationId xmlns:a16="http://schemas.microsoft.com/office/drawing/2014/main" id="{57D0DBF3-EB7C-3B0D-3C1F-30EB4D753B96}"/>
                </a:ext>
              </a:extLst>
            </p:cNvPr>
            <p:cNvSpPr>
              <a:spLocks noChangeArrowheads="1"/>
            </p:cNvSpPr>
            <p:nvPr/>
          </p:nvSpPr>
          <p:spPr bwMode="auto">
            <a:xfrm>
              <a:off x="919" y="3210"/>
              <a:ext cx="10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4" name="Line 547">
              <a:extLst>
                <a:ext uri="{FF2B5EF4-FFF2-40B4-BE49-F238E27FC236}">
                  <a16:creationId xmlns:a16="http://schemas.microsoft.com/office/drawing/2014/main" id="{6C63ABC8-7A32-F409-B053-671332ED97DB}"/>
                </a:ext>
              </a:extLst>
            </p:cNvPr>
            <p:cNvSpPr>
              <a:spLocks noChangeShapeType="1"/>
            </p:cNvSpPr>
            <p:nvPr/>
          </p:nvSpPr>
          <p:spPr bwMode="auto">
            <a:xfrm>
              <a:off x="1025"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5" name="Rectangle 548">
              <a:extLst>
                <a:ext uri="{FF2B5EF4-FFF2-40B4-BE49-F238E27FC236}">
                  <a16:creationId xmlns:a16="http://schemas.microsoft.com/office/drawing/2014/main" id="{33152FE2-4FAC-4ACB-A75A-04A87C07EF3A}"/>
                </a:ext>
              </a:extLst>
            </p:cNvPr>
            <p:cNvSpPr>
              <a:spLocks noChangeArrowheads="1"/>
            </p:cNvSpPr>
            <p:nvPr/>
          </p:nvSpPr>
          <p:spPr bwMode="auto">
            <a:xfrm>
              <a:off x="954" y="3210"/>
              <a:ext cx="19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6" name="Line 549">
              <a:extLst>
                <a:ext uri="{FF2B5EF4-FFF2-40B4-BE49-F238E27FC236}">
                  <a16:creationId xmlns:a16="http://schemas.microsoft.com/office/drawing/2014/main" id="{C55F534C-F114-4834-FE27-DC628FA379C1}"/>
                </a:ext>
              </a:extLst>
            </p:cNvPr>
            <p:cNvSpPr>
              <a:spLocks noChangeShapeType="1"/>
            </p:cNvSpPr>
            <p:nvPr/>
          </p:nvSpPr>
          <p:spPr bwMode="auto">
            <a:xfrm>
              <a:off x="1346" y="3151"/>
              <a:ext cx="443"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7" name="Line 550">
              <a:extLst>
                <a:ext uri="{FF2B5EF4-FFF2-40B4-BE49-F238E27FC236}">
                  <a16:creationId xmlns:a16="http://schemas.microsoft.com/office/drawing/2014/main" id="{88097EC7-237C-05B7-9DD6-6584F08458E1}"/>
                </a:ext>
              </a:extLst>
            </p:cNvPr>
            <p:cNvSpPr>
              <a:spLocks noChangeShapeType="1"/>
            </p:cNvSpPr>
            <p:nvPr/>
          </p:nvSpPr>
          <p:spPr bwMode="auto">
            <a:xfrm>
              <a:off x="1411"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8" name="Rectangle 551">
              <a:extLst>
                <a:ext uri="{FF2B5EF4-FFF2-40B4-BE49-F238E27FC236}">
                  <a16:creationId xmlns:a16="http://schemas.microsoft.com/office/drawing/2014/main" id="{696FB27A-6D47-B668-9693-009837BEF617}"/>
                </a:ext>
              </a:extLst>
            </p:cNvPr>
            <p:cNvSpPr>
              <a:spLocks noChangeArrowheads="1"/>
            </p:cNvSpPr>
            <p:nvPr/>
          </p:nvSpPr>
          <p:spPr bwMode="auto">
            <a:xfrm>
              <a:off x="1351" y="3210"/>
              <a:ext cx="16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9" name="Line 552">
              <a:extLst>
                <a:ext uri="{FF2B5EF4-FFF2-40B4-BE49-F238E27FC236}">
                  <a16:creationId xmlns:a16="http://schemas.microsoft.com/office/drawing/2014/main" id="{B34F016C-669B-56C1-F171-5AED2B355C71}"/>
                </a:ext>
              </a:extLst>
            </p:cNvPr>
            <p:cNvSpPr>
              <a:spLocks noChangeShapeType="1"/>
            </p:cNvSpPr>
            <p:nvPr/>
          </p:nvSpPr>
          <p:spPr bwMode="auto">
            <a:xfrm>
              <a:off x="1490"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0" name="Rectangle 553">
              <a:extLst>
                <a:ext uri="{FF2B5EF4-FFF2-40B4-BE49-F238E27FC236}">
                  <a16:creationId xmlns:a16="http://schemas.microsoft.com/office/drawing/2014/main" id="{A7ED74C6-DF55-AE35-0C4C-DF3730FDE3B8}"/>
                </a:ext>
              </a:extLst>
            </p:cNvPr>
            <p:cNvSpPr>
              <a:spLocks noChangeArrowheads="1"/>
            </p:cNvSpPr>
            <p:nvPr/>
          </p:nvSpPr>
          <p:spPr bwMode="auto">
            <a:xfrm>
              <a:off x="1460" y="3210"/>
              <a:ext cx="10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1" name="Line 554">
              <a:extLst>
                <a:ext uri="{FF2B5EF4-FFF2-40B4-BE49-F238E27FC236}">
                  <a16:creationId xmlns:a16="http://schemas.microsoft.com/office/drawing/2014/main" id="{A284967D-C408-E12C-E685-4F9E393A2E6F}"/>
                </a:ext>
              </a:extLst>
            </p:cNvPr>
            <p:cNvSpPr>
              <a:spLocks noChangeShapeType="1"/>
            </p:cNvSpPr>
            <p:nvPr/>
          </p:nvSpPr>
          <p:spPr bwMode="auto">
            <a:xfrm>
              <a:off x="1569"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2" name="Rectangle 555">
              <a:extLst>
                <a:ext uri="{FF2B5EF4-FFF2-40B4-BE49-F238E27FC236}">
                  <a16:creationId xmlns:a16="http://schemas.microsoft.com/office/drawing/2014/main" id="{97B0CD73-B3ED-375D-18D7-01518137B731}"/>
                </a:ext>
              </a:extLst>
            </p:cNvPr>
            <p:cNvSpPr>
              <a:spLocks noChangeArrowheads="1"/>
            </p:cNvSpPr>
            <p:nvPr/>
          </p:nvSpPr>
          <p:spPr bwMode="auto">
            <a:xfrm>
              <a:off x="1525" y="3210"/>
              <a:ext cx="13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3" name="Line 556">
              <a:extLst>
                <a:ext uri="{FF2B5EF4-FFF2-40B4-BE49-F238E27FC236}">
                  <a16:creationId xmlns:a16="http://schemas.microsoft.com/office/drawing/2014/main" id="{0BBC597D-8A11-CD14-808F-C36C24878BAB}"/>
                </a:ext>
              </a:extLst>
            </p:cNvPr>
            <p:cNvSpPr>
              <a:spLocks noChangeShapeType="1"/>
            </p:cNvSpPr>
            <p:nvPr/>
          </p:nvSpPr>
          <p:spPr bwMode="auto">
            <a:xfrm>
              <a:off x="1647"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4" name="Rectangle 557">
              <a:extLst>
                <a:ext uri="{FF2B5EF4-FFF2-40B4-BE49-F238E27FC236}">
                  <a16:creationId xmlns:a16="http://schemas.microsoft.com/office/drawing/2014/main" id="{C0CC186B-EDF9-9240-E86B-F1E713FCD79E}"/>
                </a:ext>
              </a:extLst>
            </p:cNvPr>
            <p:cNvSpPr>
              <a:spLocks noChangeArrowheads="1"/>
            </p:cNvSpPr>
            <p:nvPr/>
          </p:nvSpPr>
          <p:spPr bwMode="auto">
            <a:xfrm>
              <a:off x="1618" y="3210"/>
              <a:ext cx="10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5" name="Line 558">
              <a:extLst>
                <a:ext uri="{FF2B5EF4-FFF2-40B4-BE49-F238E27FC236}">
                  <a16:creationId xmlns:a16="http://schemas.microsoft.com/office/drawing/2014/main" id="{2E079490-8A87-813F-A63C-FF51C27FCD12}"/>
                </a:ext>
              </a:extLst>
            </p:cNvPr>
            <p:cNvSpPr>
              <a:spLocks noChangeShapeType="1"/>
            </p:cNvSpPr>
            <p:nvPr/>
          </p:nvSpPr>
          <p:spPr bwMode="auto">
            <a:xfrm>
              <a:off x="1724"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6" name="Rectangle 559">
              <a:extLst>
                <a:ext uri="{FF2B5EF4-FFF2-40B4-BE49-F238E27FC236}">
                  <a16:creationId xmlns:a16="http://schemas.microsoft.com/office/drawing/2014/main" id="{26D1D0C8-BF2B-6580-FBB8-480C054DBD4D}"/>
                </a:ext>
              </a:extLst>
            </p:cNvPr>
            <p:cNvSpPr>
              <a:spLocks noChangeArrowheads="1"/>
            </p:cNvSpPr>
            <p:nvPr/>
          </p:nvSpPr>
          <p:spPr bwMode="auto">
            <a:xfrm>
              <a:off x="1653" y="3210"/>
              <a:ext cx="19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7" name="Line 560">
              <a:extLst>
                <a:ext uri="{FF2B5EF4-FFF2-40B4-BE49-F238E27FC236}">
                  <a16:creationId xmlns:a16="http://schemas.microsoft.com/office/drawing/2014/main" id="{5966F964-FE2E-916B-5DBF-C6B5A42E30B2}"/>
                </a:ext>
              </a:extLst>
            </p:cNvPr>
            <p:cNvSpPr>
              <a:spLocks noChangeShapeType="1"/>
            </p:cNvSpPr>
            <p:nvPr/>
          </p:nvSpPr>
          <p:spPr bwMode="auto">
            <a:xfrm>
              <a:off x="2047" y="3151"/>
              <a:ext cx="440" cy="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8" name="Line 561">
              <a:extLst>
                <a:ext uri="{FF2B5EF4-FFF2-40B4-BE49-F238E27FC236}">
                  <a16:creationId xmlns:a16="http://schemas.microsoft.com/office/drawing/2014/main" id="{9ADF9730-2470-757C-8E13-018EF6BF5568}"/>
                </a:ext>
              </a:extLst>
            </p:cNvPr>
            <p:cNvSpPr>
              <a:spLocks noChangeShapeType="1"/>
            </p:cNvSpPr>
            <p:nvPr/>
          </p:nvSpPr>
          <p:spPr bwMode="auto">
            <a:xfrm>
              <a:off x="2109"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9" name="Rectangle 562">
              <a:extLst>
                <a:ext uri="{FF2B5EF4-FFF2-40B4-BE49-F238E27FC236}">
                  <a16:creationId xmlns:a16="http://schemas.microsoft.com/office/drawing/2014/main" id="{3EBA2F4B-5379-CD4E-F684-A7B4408D9028}"/>
                </a:ext>
              </a:extLst>
            </p:cNvPr>
            <p:cNvSpPr>
              <a:spLocks noChangeArrowheads="1"/>
            </p:cNvSpPr>
            <p:nvPr/>
          </p:nvSpPr>
          <p:spPr bwMode="auto">
            <a:xfrm>
              <a:off x="2052" y="3210"/>
              <a:ext cx="16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0" name="Line 563">
              <a:extLst>
                <a:ext uri="{FF2B5EF4-FFF2-40B4-BE49-F238E27FC236}">
                  <a16:creationId xmlns:a16="http://schemas.microsoft.com/office/drawing/2014/main" id="{5488369D-3A32-06E3-FCEF-4948BB8198D1}"/>
                </a:ext>
              </a:extLst>
            </p:cNvPr>
            <p:cNvSpPr>
              <a:spLocks noChangeShapeType="1"/>
            </p:cNvSpPr>
            <p:nvPr/>
          </p:nvSpPr>
          <p:spPr bwMode="auto">
            <a:xfrm>
              <a:off x="2188"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11" name="Rectangle 564">
              <a:extLst>
                <a:ext uri="{FF2B5EF4-FFF2-40B4-BE49-F238E27FC236}">
                  <a16:creationId xmlns:a16="http://schemas.microsoft.com/office/drawing/2014/main" id="{D580B93D-93C7-31BF-87F3-470EDDA9AE19}"/>
                </a:ext>
              </a:extLst>
            </p:cNvPr>
            <p:cNvSpPr>
              <a:spLocks noChangeArrowheads="1"/>
            </p:cNvSpPr>
            <p:nvPr/>
          </p:nvSpPr>
          <p:spPr bwMode="auto">
            <a:xfrm>
              <a:off x="2161" y="3210"/>
              <a:ext cx="10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2" name="Line 565">
              <a:extLst>
                <a:ext uri="{FF2B5EF4-FFF2-40B4-BE49-F238E27FC236}">
                  <a16:creationId xmlns:a16="http://schemas.microsoft.com/office/drawing/2014/main" id="{555991FE-A231-526C-DAA5-FA75620871CF}"/>
                </a:ext>
              </a:extLst>
            </p:cNvPr>
            <p:cNvSpPr>
              <a:spLocks noChangeShapeType="1"/>
            </p:cNvSpPr>
            <p:nvPr/>
          </p:nvSpPr>
          <p:spPr bwMode="auto">
            <a:xfrm>
              <a:off x="2267"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13" name="Rectangle 566">
              <a:extLst>
                <a:ext uri="{FF2B5EF4-FFF2-40B4-BE49-F238E27FC236}">
                  <a16:creationId xmlns:a16="http://schemas.microsoft.com/office/drawing/2014/main" id="{D012CF3E-5747-5077-A693-B8B932A21C94}"/>
                </a:ext>
              </a:extLst>
            </p:cNvPr>
            <p:cNvSpPr>
              <a:spLocks noChangeArrowheads="1"/>
            </p:cNvSpPr>
            <p:nvPr/>
          </p:nvSpPr>
          <p:spPr bwMode="auto">
            <a:xfrm>
              <a:off x="2224" y="3210"/>
              <a:ext cx="13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4" name="Line 567">
              <a:extLst>
                <a:ext uri="{FF2B5EF4-FFF2-40B4-BE49-F238E27FC236}">
                  <a16:creationId xmlns:a16="http://schemas.microsoft.com/office/drawing/2014/main" id="{BE4F66B4-C1C4-5218-AD3A-78AA58511DC2}"/>
                </a:ext>
              </a:extLst>
            </p:cNvPr>
            <p:cNvSpPr>
              <a:spLocks noChangeShapeType="1"/>
            </p:cNvSpPr>
            <p:nvPr/>
          </p:nvSpPr>
          <p:spPr bwMode="auto">
            <a:xfrm>
              <a:off x="2346"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15" name="Rectangle 568">
              <a:extLst>
                <a:ext uri="{FF2B5EF4-FFF2-40B4-BE49-F238E27FC236}">
                  <a16:creationId xmlns:a16="http://schemas.microsoft.com/office/drawing/2014/main" id="{6D98227C-4A0D-07E8-CA1D-6C1EB4B89820}"/>
                </a:ext>
              </a:extLst>
            </p:cNvPr>
            <p:cNvSpPr>
              <a:spLocks noChangeArrowheads="1"/>
            </p:cNvSpPr>
            <p:nvPr/>
          </p:nvSpPr>
          <p:spPr bwMode="auto">
            <a:xfrm>
              <a:off x="2316" y="3210"/>
              <a:ext cx="10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6" name="Line 569">
              <a:extLst>
                <a:ext uri="{FF2B5EF4-FFF2-40B4-BE49-F238E27FC236}">
                  <a16:creationId xmlns:a16="http://schemas.microsoft.com/office/drawing/2014/main" id="{31440D9A-6AA8-7398-BC3D-856A9F7E4C6E}"/>
                </a:ext>
              </a:extLst>
            </p:cNvPr>
            <p:cNvSpPr>
              <a:spLocks noChangeShapeType="1"/>
            </p:cNvSpPr>
            <p:nvPr/>
          </p:nvSpPr>
          <p:spPr bwMode="auto">
            <a:xfrm>
              <a:off x="2425" y="3151"/>
              <a:ext cx="0" cy="4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17" name="Rectangle 570">
              <a:extLst>
                <a:ext uri="{FF2B5EF4-FFF2-40B4-BE49-F238E27FC236}">
                  <a16:creationId xmlns:a16="http://schemas.microsoft.com/office/drawing/2014/main" id="{F67CA577-B16B-836A-2576-1540A527E4A2}"/>
                </a:ext>
              </a:extLst>
            </p:cNvPr>
            <p:cNvSpPr>
              <a:spLocks noChangeArrowheads="1"/>
            </p:cNvSpPr>
            <p:nvPr/>
          </p:nvSpPr>
          <p:spPr bwMode="auto">
            <a:xfrm>
              <a:off x="2354" y="3210"/>
              <a:ext cx="19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8" name="Rectangle 571">
              <a:extLst>
                <a:ext uri="{FF2B5EF4-FFF2-40B4-BE49-F238E27FC236}">
                  <a16:creationId xmlns:a16="http://schemas.microsoft.com/office/drawing/2014/main" id="{7C791964-9F9C-73A9-C35D-3C51A0243602}"/>
                </a:ext>
              </a:extLst>
            </p:cNvPr>
            <p:cNvSpPr>
              <a:spLocks noChangeArrowheads="1"/>
            </p:cNvSpPr>
            <p:nvPr/>
          </p:nvSpPr>
          <p:spPr bwMode="auto">
            <a:xfrm>
              <a:off x="647" y="284"/>
              <a:ext cx="443" cy="150"/>
            </a:xfrm>
            <a:prstGeom prst="rect">
              <a:avLst/>
            </a:prstGeom>
            <a:solidFill>
              <a:srgbClr val="F0F0F0"/>
            </a:solidFill>
            <a:ln w="7938">
              <a:solidFill>
                <a:srgbClr val="F0F0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19" name="Rectangle 572">
              <a:extLst>
                <a:ext uri="{FF2B5EF4-FFF2-40B4-BE49-F238E27FC236}">
                  <a16:creationId xmlns:a16="http://schemas.microsoft.com/office/drawing/2014/main" id="{3FE00D29-CFD9-8E93-CB38-BB5B87F6DB46}"/>
                </a:ext>
              </a:extLst>
            </p:cNvPr>
            <p:cNvSpPr>
              <a:spLocks noChangeArrowheads="1"/>
            </p:cNvSpPr>
            <p:nvPr/>
          </p:nvSpPr>
          <p:spPr bwMode="auto">
            <a:xfrm>
              <a:off x="236" y="290"/>
              <a:ext cx="973" cy="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rPr>
                <a:t>0, Uganda Wave 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0" name="Rectangle 573">
              <a:extLst>
                <a:ext uri="{FF2B5EF4-FFF2-40B4-BE49-F238E27FC236}">
                  <a16:creationId xmlns:a16="http://schemas.microsoft.com/office/drawing/2014/main" id="{1386F881-D898-A718-824A-8FEE2ED4E5EB}"/>
                </a:ext>
              </a:extLst>
            </p:cNvPr>
            <p:cNvSpPr>
              <a:spLocks noChangeArrowheads="1"/>
            </p:cNvSpPr>
            <p:nvPr/>
          </p:nvSpPr>
          <p:spPr bwMode="auto">
            <a:xfrm>
              <a:off x="1346" y="284"/>
              <a:ext cx="443" cy="150"/>
            </a:xfrm>
            <a:prstGeom prst="rect">
              <a:avLst/>
            </a:prstGeom>
            <a:solidFill>
              <a:srgbClr val="F0F0F0"/>
            </a:solidFill>
            <a:ln w="7938">
              <a:solidFill>
                <a:srgbClr val="F0F0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21" name="Rectangle 574">
              <a:extLst>
                <a:ext uri="{FF2B5EF4-FFF2-40B4-BE49-F238E27FC236}">
                  <a16:creationId xmlns:a16="http://schemas.microsoft.com/office/drawing/2014/main" id="{DE8BCE05-A870-0E4F-E223-7F7916E8CC83}"/>
                </a:ext>
              </a:extLst>
            </p:cNvPr>
            <p:cNvSpPr>
              <a:spLocks noChangeArrowheads="1"/>
            </p:cNvSpPr>
            <p:nvPr/>
          </p:nvSpPr>
          <p:spPr bwMode="auto">
            <a:xfrm>
              <a:off x="1107" y="300"/>
              <a:ext cx="973" cy="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rPr>
                <a:t>0, Uganda Wave 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2" name="Rectangle 575">
              <a:extLst>
                <a:ext uri="{FF2B5EF4-FFF2-40B4-BE49-F238E27FC236}">
                  <a16:creationId xmlns:a16="http://schemas.microsoft.com/office/drawing/2014/main" id="{5E46AED0-3C0A-1A05-388E-720B332A325D}"/>
                </a:ext>
              </a:extLst>
            </p:cNvPr>
            <p:cNvSpPr>
              <a:spLocks noChangeArrowheads="1"/>
            </p:cNvSpPr>
            <p:nvPr/>
          </p:nvSpPr>
          <p:spPr bwMode="auto">
            <a:xfrm>
              <a:off x="2047" y="284"/>
              <a:ext cx="440" cy="150"/>
            </a:xfrm>
            <a:prstGeom prst="rect">
              <a:avLst/>
            </a:prstGeom>
            <a:solidFill>
              <a:srgbClr val="F0F0F0"/>
            </a:solidFill>
            <a:ln w="7938">
              <a:solidFill>
                <a:srgbClr val="F0F0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23" name="Rectangle 576">
              <a:extLst>
                <a:ext uri="{FF2B5EF4-FFF2-40B4-BE49-F238E27FC236}">
                  <a16:creationId xmlns:a16="http://schemas.microsoft.com/office/drawing/2014/main" id="{3B5033A6-B336-BD64-C093-85886E552AF4}"/>
                </a:ext>
              </a:extLst>
            </p:cNvPr>
            <p:cNvSpPr>
              <a:spLocks noChangeArrowheads="1"/>
            </p:cNvSpPr>
            <p:nvPr/>
          </p:nvSpPr>
          <p:spPr bwMode="auto">
            <a:xfrm>
              <a:off x="2155" y="300"/>
              <a:ext cx="408" cy="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rPr>
                <a:t>0, Peru</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4" name="Rectangle 577">
              <a:extLst>
                <a:ext uri="{FF2B5EF4-FFF2-40B4-BE49-F238E27FC236}">
                  <a16:creationId xmlns:a16="http://schemas.microsoft.com/office/drawing/2014/main" id="{DF80A01F-C851-1095-F019-95699BD1436C}"/>
                </a:ext>
              </a:extLst>
            </p:cNvPr>
            <p:cNvSpPr>
              <a:spLocks noChangeArrowheads="1"/>
            </p:cNvSpPr>
            <p:nvPr/>
          </p:nvSpPr>
          <p:spPr bwMode="auto">
            <a:xfrm>
              <a:off x="647" y="1762"/>
              <a:ext cx="443" cy="147"/>
            </a:xfrm>
            <a:prstGeom prst="rect">
              <a:avLst/>
            </a:prstGeom>
            <a:solidFill>
              <a:srgbClr val="F0F0F0"/>
            </a:solidFill>
            <a:ln w="7938">
              <a:solidFill>
                <a:srgbClr val="F0F0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25" name="Rectangle 578">
              <a:extLst>
                <a:ext uri="{FF2B5EF4-FFF2-40B4-BE49-F238E27FC236}">
                  <a16:creationId xmlns:a16="http://schemas.microsoft.com/office/drawing/2014/main" id="{560BB5AC-90B1-641A-3EA0-FB9D1F48D913}"/>
                </a:ext>
              </a:extLst>
            </p:cNvPr>
            <p:cNvSpPr>
              <a:spLocks noChangeArrowheads="1"/>
            </p:cNvSpPr>
            <p:nvPr/>
          </p:nvSpPr>
          <p:spPr bwMode="auto">
            <a:xfrm>
              <a:off x="245" y="1776"/>
              <a:ext cx="973" cy="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rPr>
                <a:t>1, Uganda Wave 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6" name="Rectangle 579">
              <a:extLst>
                <a:ext uri="{FF2B5EF4-FFF2-40B4-BE49-F238E27FC236}">
                  <a16:creationId xmlns:a16="http://schemas.microsoft.com/office/drawing/2014/main" id="{FDF2AD75-468C-8237-DF88-2AE44A96EB54}"/>
                </a:ext>
              </a:extLst>
            </p:cNvPr>
            <p:cNvSpPr>
              <a:spLocks noChangeArrowheads="1"/>
            </p:cNvSpPr>
            <p:nvPr/>
          </p:nvSpPr>
          <p:spPr bwMode="auto">
            <a:xfrm>
              <a:off x="1346" y="1762"/>
              <a:ext cx="443" cy="147"/>
            </a:xfrm>
            <a:prstGeom prst="rect">
              <a:avLst/>
            </a:prstGeom>
            <a:solidFill>
              <a:srgbClr val="F0F0F0"/>
            </a:solidFill>
            <a:ln w="7938">
              <a:solidFill>
                <a:srgbClr val="F0F0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27" name="Rectangle 580">
              <a:extLst>
                <a:ext uri="{FF2B5EF4-FFF2-40B4-BE49-F238E27FC236}">
                  <a16:creationId xmlns:a16="http://schemas.microsoft.com/office/drawing/2014/main" id="{D1194376-B6D4-A502-1BB0-BE30AAC2B4C6}"/>
                </a:ext>
              </a:extLst>
            </p:cNvPr>
            <p:cNvSpPr>
              <a:spLocks noChangeArrowheads="1"/>
            </p:cNvSpPr>
            <p:nvPr/>
          </p:nvSpPr>
          <p:spPr bwMode="auto">
            <a:xfrm>
              <a:off x="1107" y="1776"/>
              <a:ext cx="973" cy="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rPr>
                <a:t>1, Uganda Wave 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8" name="Rectangle 581">
              <a:extLst>
                <a:ext uri="{FF2B5EF4-FFF2-40B4-BE49-F238E27FC236}">
                  <a16:creationId xmlns:a16="http://schemas.microsoft.com/office/drawing/2014/main" id="{78D2E2BA-575C-68FF-68B2-4A82E71C502E}"/>
                </a:ext>
              </a:extLst>
            </p:cNvPr>
            <p:cNvSpPr>
              <a:spLocks noChangeArrowheads="1"/>
            </p:cNvSpPr>
            <p:nvPr/>
          </p:nvSpPr>
          <p:spPr bwMode="auto">
            <a:xfrm>
              <a:off x="2047" y="1762"/>
              <a:ext cx="440" cy="147"/>
            </a:xfrm>
            <a:prstGeom prst="rect">
              <a:avLst/>
            </a:prstGeom>
            <a:solidFill>
              <a:srgbClr val="F0F0F0"/>
            </a:solidFill>
            <a:ln w="7938">
              <a:solidFill>
                <a:srgbClr val="F0F0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29" name="Rectangle 582">
              <a:extLst>
                <a:ext uri="{FF2B5EF4-FFF2-40B4-BE49-F238E27FC236}">
                  <a16:creationId xmlns:a16="http://schemas.microsoft.com/office/drawing/2014/main" id="{8E50355E-1B42-A84D-B20E-6DE8FA924554}"/>
                </a:ext>
              </a:extLst>
            </p:cNvPr>
            <p:cNvSpPr>
              <a:spLocks noChangeArrowheads="1"/>
            </p:cNvSpPr>
            <p:nvPr/>
          </p:nvSpPr>
          <p:spPr bwMode="auto">
            <a:xfrm>
              <a:off x="2131" y="1776"/>
              <a:ext cx="408" cy="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rPr>
                <a:t>1, Peru</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30" name="Rectangle 583">
              <a:extLst>
                <a:ext uri="{FF2B5EF4-FFF2-40B4-BE49-F238E27FC236}">
                  <a16:creationId xmlns:a16="http://schemas.microsoft.com/office/drawing/2014/main" id="{7B4024D9-B35E-E506-FA97-F7ADC48D082E}"/>
                </a:ext>
              </a:extLst>
            </p:cNvPr>
            <p:cNvSpPr>
              <a:spLocks noChangeArrowheads="1"/>
            </p:cNvSpPr>
            <p:nvPr/>
          </p:nvSpPr>
          <p:spPr bwMode="auto">
            <a:xfrm>
              <a:off x="2661" y="1602"/>
              <a:ext cx="3381" cy="416"/>
            </a:xfrm>
            <a:prstGeom prst="rect">
              <a:avLst/>
            </a:prstGeom>
            <a:solidFill>
              <a:srgbClr val="FFFFFF"/>
            </a:solidFill>
            <a:ln w="127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31" name="Rectangle 584">
              <a:extLst>
                <a:ext uri="{FF2B5EF4-FFF2-40B4-BE49-F238E27FC236}">
                  <a16:creationId xmlns:a16="http://schemas.microsoft.com/office/drawing/2014/main" id="{C773CF8C-DA41-68DC-9FBA-45E9EE87F7C7}"/>
                </a:ext>
              </a:extLst>
            </p:cNvPr>
            <p:cNvSpPr>
              <a:spLocks noChangeArrowheads="1"/>
            </p:cNvSpPr>
            <p:nvPr/>
          </p:nvSpPr>
          <p:spPr bwMode="auto">
            <a:xfrm>
              <a:off x="2716" y="1656"/>
              <a:ext cx="293" cy="128"/>
            </a:xfrm>
            <a:prstGeom prst="rect">
              <a:avLst/>
            </a:prstGeom>
            <a:solidFill>
              <a:srgbClr val="489DFF"/>
            </a:solidFill>
            <a:ln w="12700">
              <a:solidFill>
                <a:srgbClr val="1A85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32" name="Line 585">
              <a:extLst>
                <a:ext uri="{FF2B5EF4-FFF2-40B4-BE49-F238E27FC236}">
                  <a16:creationId xmlns:a16="http://schemas.microsoft.com/office/drawing/2014/main" id="{401649B5-00DD-4E4F-F67B-23DEB465E7F8}"/>
                </a:ext>
              </a:extLst>
            </p:cNvPr>
            <p:cNvSpPr>
              <a:spLocks noChangeShapeType="1"/>
            </p:cNvSpPr>
            <p:nvPr/>
          </p:nvSpPr>
          <p:spPr bwMode="auto">
            <a:xfrm>
              <a:off x="2716" y="1898"/>
              <a:ext cx="293" cy="0"/>
            </a:xfrm>
            <a:prstGeom prst="line">
              <a:avLst/>
            </a:prstGeom>
            <a:noFill/>
            <a:ln w="17463">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33" name="Line 586">
              <a:extLst>
                <a:ext uri="{FF2B5EF4-FFF2-40B4-BE49-F238E27FC236}">
                  <a16:creationId xmlns:a16="http://schemas.microsoft.com/office/drawing/2014/main" id="{45D31422-081D-274E-F30F-EDB3AC5468EA}"/>
                </a:ext>
              </a:extLst>
            </p:cNvPr>
            <p:cNvSpPr>
              <a:spLocks noChangeShapeType="1"/>
            </p:cNvSpPr>
            <p:nvPr/>
          </p:nvSpPr>
          <p:spPr bwMode="auto">
            <a:xfrm flipV="1">
              <a:off x="2716" y="1879"/>
              <a:ext cx="0" cy="38"/>
            </a:xfrm>
            <a:prstGeom prst="line">
              <a:avLst/>
            </a:prstGeom>
            <a:noFill/>
            <a:ln w="17463">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34" name="Line 587">
              <a:extLst>
                <a:ext uri="{FF2B5EF4-FFF2-40B4-BE49-F238E27FC236}">
                  <a16:creationId xmlns:a16="http://schemas.microsoft.com/office/drawing/2014/main" id="{E6C4C7E7-A5A7-22A5-41CF-CE8B0F32940F}"/>
                </a:ext>
              </a:extLst>
            </p:cNvPr>
            <p:cNvSpPr>
              <a:spLocks noChangeShapeType="1"/>
            </p:cNvSpPr>
            <p:nvPr/>
          </p:nvSpPr>
          <p:spPr bwMode="auto">
            <a:xfrm flipV="1">
              <a:off x="3009" y="1879"/>
              <a:ext cx="0" cy="38"/>
            </a:xfrm>
            <a:prstGeom prst="line">
              <a:avLst/>
            </a:prstGeom>
            <a:noFill/>
            <a:ln w="17463">
              <a:solidFill>
                <a:srgbClr val="D411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35" name="Rectangle 588">
              <a:extLst>
                <a:ext uri="{FF2B5EF4-FFF2-40B4-BE49-F238E27FC236}">
                  <a16:creationId xmlns:a16="http://schemas.microsoft.com/office/drawing/2014/main" id="{CD863AA4-7D3A-F8F8-AC75-5E47EE9A66BA}"/>
                </a:ext>
              </a:extLst>
            </p:cNvPr>
            <p:cNvSpPr>
              <a:spLocks noChangeArrowheads="1"/>
            </p:cNvSpPr>
            <p:nvPr/>
          </p:nvSpPr>
          <p:spPr bwMode="auto">
            <a:xfrm>
              <a:off x="3085" y="1654"/>
              <a:ext cx="283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(mean) EARN_LSTMNTH_TOT_D_INCFW_USD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6" name="Rectangle 589">
              <a:extLst>
                <a:ext uri="{FF2B5EF4-FFF2-40B4-BE49-F238E27FC236}">
                  <a16:creationId xmlns:a16="http://schemas.microsoft.com/office/drawing/2014/main" id="{EA78387D-80FE-146C-C9DB-F29E6A7CB908}"/>
                </a:ext>
              </a:extLst>
            </p:cNvPr>
            <p:cNvSpPr>
              <a:spLocks noChangeArrowheads="1"/>
            </p:cNvSpPr>
            <p:nvPr/>
          </p:nvSpPr>
          <p:spPr bwMode="auto">
            <a:xfrm>
              <a:off x="3085" y="1833"/>
              <a:ext cx="24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ul/ll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7" name="Rectangle 590">
              <a:extLst>
                <a:ext uri="{FF2B5EF4-FFF2-40B4-BE49-F238E27FC236}">
                  <a16:creationId xmlns:a16="http://schemas.microsoft.com/office/drawing/2014/main" id="{B4B2CA78-D9F7-A0E3-9535-D1290820EE05}"/>
                </a:ext>
              </a:extLst>
            </p:cNvPr>
            <p:cNvSpPr>
              <a:spLocks noChangeArrowheads="1"/>
            </p:cNvSpPr>
            <p:nvPr/>
          </p:nvSpPr>
          <p:spPr bwMode="auto">
            <a:xfrm>
              <a:off x="1234" y="3360"/>
              <a:ext cx="43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female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8" name="Rectangle 591">
              <a:extLst>
                <a:ext uri="{FF2B5EF4-FFF2-40B4-BE49-F238E27FC236}">
                  <a16:creationId xmlns:a16="http://schemas.microsoft.com/office/drawing/2014/main" id="{8B8D2A1E-06A2-6821-444B-5E6523393BD6}"/>
                </a:ext>
              </a:extLst>
            </p:cNvPr>
            <p:cNvSpPr>
              <a:spLocks noChangeArrowheads="1"/>
            </p:cNvSpPr>
            <p:nvPr/>
          </p:nvSpPr>
          <p:spPr bwMode="auto">
            <a:xfrm>
              <a:off x="250" y="3515"/>
              <a:ext cx="2245"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Graphs by female and Which Part of the Survey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4164495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BF21CB-0B6C-BE4E-A757-86B472D4DD00}"/>
              </a:ext>
            </a:extLst>
          </p:cNvPr>
          <p:cNvSpPr>
            <a:spLocks noGrp="1"/>
          </p:cNvSpPr>
          <p:nvPr>
            <p:ph type="title"/>
          </p:nvPr>
        </p:nvSpPr>
        <p:spPr/>
        <p:txBody>
          <a:bodyPr/>
          <a:lstStyle/>
          <a:p>
            <a:r>
              <a:rPr lang="en-GB" dirty="0"/>
              <a:t>How to adjust </a:t>
            </a:r>
            <a:r>
              <a:rPr lang="en-GB" dirty="0" err="1"/>
              <a:t>color</a:t>
            </a:r>
            <a:r>
              <a:rPr lang="en-GB" dirty="0"/>
              <a:t> and labels on bars</a:t>
            </a:r>
          </a:p>
        </p:txBody>
      </p:sp>
      <p:sp>
        <p:nvSpPr>
          <p:cNvPr id="2" name="Slide Number Placeholder 1">
            <a:extLst>
              <a:ext uri="{FF2B5EF4-FFF2-40B4-BE49-F238E27FC236}">
                <a16:creationId xmlns:a16="http://schemas.microsoft.com/office/drawing/2014/main" id="{0A407104-5A6F-1D2C-28BD-83C5945E9F7A}"/>
              </a:ext>
            </a:extLst>
          </p:cNvPr>
          <p:cNvSpPr>
            <a:spLocks noGrp="1"/>
          </p:cNvSpPr>
          <p:nvPr>
            <p:ph type="sldNum" sz="quarter" idx="33"/>
          </p:nvPr>
        </p:nvSpPr>
        <p:spPr/>
        <p:txBody>
          <a:bodyPr/>
          <a:lstStyle/>
          <a:p>
            <a:pPr rtl="0"/>
            <a:fld id="{19B51A1E-902D-48AF-9020-955120F399B6}" type="slidenum">
              <a:rPr lang="en-GB" noProof="0" smtClean="0"/>
              <a:pPr rtl="0"/>
              <a:t>4</a:t>
            </a:fld>
            <a:endParaRPr lang="en-GB" noProof="0"/>
          </a:p>
        </p:txBody>
      </p:sp>
      <p:sp>
        <p:nvSpPr>
          <p:cNvPr id="5" name="TextBox 4">
            <a:extLst>
              <a:ext uri="{FF2B5EF4-FFF2-40B4-BE49-F238E27FC236}">
                <a16:creationId xmlns:a16="http://schemas.microsoft.com/office/drawing/2014/main" id="{57465F57-9084-FF6C-8A7D-F569470EACAE}"/>
              </a:ext>
            </a:extLst>
          </p:cNvPr>
          <p:cNvSpPr txBox="1"/>
          <p:nvPr/>
        </p:nvSpPr>
        <p:spPr>
          <a:xfrm>
            <a:off x="385313" y="1121434"/>
            <a:ext cx="8758687" cy="5539978"/>
          </a:xfrm>
          <a:prstGeom prst="rect">
            <a:avLst/>
          </a:prstGeom>
          <a:noFill/>
        </p:spPr>
        <p:txBody>
          <a:bodyPr wrap="square">
            <a:spAutoFit/>
          </a:bodyPr>
          <a:lstStyle/>
          <a:p>
            <a:r>
              <a:rPr lang="en-GB" sz="3000" dirty="0">
                <a:latin typeface="Courier New" panose="02070309020205020404" pitchFamily="49" charset="0"/>
              </a:rPr>
              <a:t>graph bar  EARN_LSTMNTH_TOT_D_INCFW_USD [</a:t>
            </a:r>
            <a:r>
              <a:rPr lang="en-GB" sz="3000" dirty="0" err="1">
                <a:latin typeface="Courier New" panose="02070309020205020404" pitchFamily="49" charset="0"/>
              </a:rPr>
              <a:t>pweight</a:t>
            </a:r>
            <a:r>
              <a:rPr lang="en-GB" sz="3000" dirty="0">
                <a:latin typeface="Courier New" panose="02070309020205020404" pitchFamily="49" charset="0"/>
              </a:rPr>
              <a:t>=WEIGHT_FINAL]  if </a:t>
            </a:r>
            <a:r>
              <a:rPr lang="en-GB" sz="3000" dirty="0" err="1">
                <a:latin typeface="Courier New" panose="02070309020205020404" pitchFamily="49" charset="0"/>
              </a:rPr>
              <a:t>inlist</a:t>
            </a:r>
            <a:r>
              <a:rPr lang="en-GB" sz="3000" dirty="0">
                <a:latin typeface="Courier New" panose="02070309020205020404" pitchFamily="49" charset="0"/>
              </a:rPr>
              <a:t>(ICSE18_MJJ,3,4,5) , over(sex) over(agegroup3) over(wave) bar(1, </a:t>
            </a:r>
            <a:r>
              <a:rPr lang="en-GB" sz="3000" dirty="0" err="1">
                <a:latin typeface="Courier New" panose="02070309020205020404" pitchFamily="49" charset="0"/>
              </a:rPr>
              <a:t>color</a:t>
            </a:r>
            <a:r>
              <a:rPr lang="en-GB" sz="3000" dirty="0">
                <a:latin typeface="Courier New" panose="02070309020205020404" pitchFamily="49" charset="0"/>
              </a:rPr>
              <a:t>(sand)) bar(2,color(gold)) legend(size(</a:t>
            </a:r>
            <a:r>
              <a:rPr lang="en-GB" sz="3000" dirty="0" err="1">
                <a:latin typeface="Courier New" panose="02070309020205020404" pitchFamily="49" charset="0"/>
              </a:rPr>
              <a:t>vsmall</a:t>
            </a:r>
            <a:r>
              <a:rPr lang="en-GB" sz="3000" dirty="0">
                <a:latin typeface="Courier New" panose="02070309020205020404" pitchFamily="49" charset="0"/>
              </a:rPr>
              <a:t>))  </a:t>
            </a:r>
            <a:r>
              <a:rPr lang="en-GB" sz="3000" dirty="0" err="1">
                <a:latin typeface="Courier New" panose="02070309020205020404" pitchFamily="49" charset="0"/>
              </a:rPr>
              <a:t>blabel</a:t>
            </a:r>
            <a:r>
              <a:rPr lang="en-GB" sz="3000" dirty="0">
                <a:latin typeface="Courier New" panose="02070309020205020404" pitchFamily="49" charset="0"/>
              </a:rPr>
              <a:t>(bar, format(%9.1f) size(2)) </a:t>
            </a:r>
            <a:r>
              <a:rPr lang="en-GB" sz="3000" dirty="0" err="1">
                <a:latin typeface="Courier New" panose="02070309020205020404" pitchFamily="49" charset="0"/>
              </a:rPr>
              <a:t>ytitle</a:t>
            </a:r>
            <a:r>
              <a:rPr lang="en-GB" sz="3000" dirty="0">
                <a:latin typeface="Courier New" panose="02070309020205020404" pitchFamily="49" charset="0"/>
              </a:rPr>
              <a:t>("USD/Month, Females Yellow, Males Darker")</a:t>
            </a:r>
          </a:p>
          <a:p>
            <a:r>
              <a:rPr lang="en-GB" dirty="0">
                <a:latin typeface="Times New Roman" panose="02020603050405020304" pitchFamily="18" charset="0"/>
              </a:rPr>
              <a:t>So after you collapse, you will need to adjust the </a:t>
            </a:r>
            <a:r>
              <a:rPr lang="en-GB" dirty="0" err="1">
                <a:latin typeface="Times New Roman" panose="02020603050405020304" pitchFamily="18" charset="0"/>
              </a:rPr>
              <a:t>twoway</a:t>
            </a:r>
            <a:r>
              <a:rPr lang="en-GB" dirty="0">
                <a:latin typeface="Times New Roman" panose="02020603050405020304" pitchFamily="18" charset="0"/>
              </a:rPr>
              <a:t> graph to use a </a:t>
            </a:r>
            <a:r>
              <a:rPr lang="en-GB" b="1" dirty="0">
                <a:latin typeface="Times New Roman" panose="02020603050405020304" pitchFamily="18" charset="0"/>
              </a:rPr>
              <a:t>categorical variable</a:t>
            </a:r>
            <a:r>
              <a:rPr lang="en-GB" dirty="0">
                <a:latin typeface="Times New Roman" panose="02020603050405020304" pitchFamily="18" charset="0"/>
              </a:rPr>
              <a:t>, so that </a:t>
            </a:r>
            <a:r>
              <a:rPr lang="en-GB" b="1" dirty="0">
                <a:latin typeface="Times New Roman" panose="02020603050405020304" pitchFamily="18" charset="0"/>
              </a:rPr>
              <a:t>over </a:t>
            </a:r>
            <a:r>
              <a:rPr lang="en-GB" dirty="0">
                <a:latin typeface="Times New Roman" panose="02020603050405020304" pitchFamily="18" charset="0"/>
              </a:rPr>
              <a:t>can refer to </a:t>
            </a:r>
            <a:r>
              <a:rPr lang="en-GB" b="1" dirty="0">
                <a:latin typeface="Times New Roman" panose="02020603050405020304" pitchFamily="18" charset="0"/>
              </a:rPr>
              <a:t>Bar 1, Bar 2</a:t>
            </a:r>
            <a:r>
              <a:rPr lang="en-GB" dirty="0">
                <a:latin typeface="Times New Roman" panose="02020603050405020304" pitchFamily="18" charset="0"/>
              </a:rPr>
              <a:t>, etc.  This is awkward in </a:t>
            </a:r>
            <a:r>
              <a:rPr lang="en-GB" dirty="0" err="1">
                <a:latin typeface="Times New Roman" panose="02020603050405020304" pitchFamily="18" charset="0"/>
              </a:rPr>
              <a:t>twoway</a:t>
            </a:r>
            <a:r>
              <a:rPr lang="en-GB" dirty="0">
                <a:latin typeface="Times New Roman" panose="02020603050405020304" pitchFamily="18" charset="0"/>
              </a:rPr>
              <a:t> </a:t>
            </a:r>
            <a:r>
              <a:rPr lang="en-GB" dirty="0" err="1">
                <a:latin typeface="Times New Roman" panose="02020603050405020304" pitchFamily="18" charset="0"/>
              </a:rPr>
              <a:t>grapsh</a:t>
            </a:r>
            <a:r>
              <a:rPr lang="en-GB" dirty="0">
                <a:latin typeface="Times New Roman" panose="02020603050405020304" pitchFamily="18" charset="0"/>
              </a:rPr>
              <a:t> but it can be manipulated. </a:t>
            </a:r>
          </a:p>
        </p:txBody>
      </p:sp>
    </p:spTree>
    <p:extLst>
      <p:ext uri="{BB962C8B-B14F-4D97-AF65-F5344CB8AC3E}">
        <p14:creationId xmlns:p14="http://schemas.microsoft.com/office/powerpoint/2010/main" val="336951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63C61C-8D2A-978F-5095-CE5B0D3E249C}"/>
              </a:ext>
            </a:extLst>
          </p:cNvPr>
          <p:cNvSpPr>
            <a:spLocks noGrp="1"/>
          </p:cNvSpPr>
          <p:nvPr>
            <p:ph type="sldNum" sz="quarter" idx="13"/>
          </p:nvPr>
        </p:nvSpPr>
        <p:spPr/>
        <p:txBody>
          <a:bodyPr/>
          <a:lstStyle/>
          <a:p>
            <a:pPr rtl="0"/>
            <a:fld id="{19B51A1E-902D-48AF-9020-955120F399B6}" type="slidenum">
              <a:rPr lang="en-GB" noProof="0" smtClean="0"/>
              <a:pPr rtl="0"/>
              <a:t>5</a:t>
            </a:fld>
            <a:endParaRPr lang="en-GB" noProof="0"/>
          </a:p>
        </p:txBody>
      </p:sp>
      <p:pic>
        <p:nvPicPr>
          <p:cNvPr id="4" name="Picture 3">
            <a:extLst>
              <a:ext uri="{FF2B5EF4-FFF2-40B4-BE49-F238E27FC236}">
                <a16:creationId xmlns:a16="http://schemas.microsoft.com/office/drawing/2014/main" id="{B1567FA9-AABB-AF8B-9557-7ECE4E76A44B}"/>
              </a:ext>
            </a:extLst>
          </p:cNvPr>
          <p:cNvPicPr>
            <a:picLocks noChangeAspect="1"/>
          </p:cNvPicPr>
          <p:nvPr/>
        </p:nvPicPr>
        <p:blipFill>
          <a:blip r:embed="rId2"/>
          <a:stretch>
            <a:fillRect/>
          </a:stretch>
        </p:blipFill>
        <p:spPr>
          <a:xfrm>
            <a:off x="254000" y="751361"/>
            <a:ext cx="8313468" cy="4988081"/>
          </a:xfrm>
          <a:prstGeom prst="rect">
            <a:avLst/>
          </a:prstGeom>
        </p:spPr>
      </p:pic>
    </p:spTree>
    <p:extLst>
      <p:ext uri="{BB962C8B-B14F-4D97-AF65-F5344CB8AC3E}">
        <p14:creationId xmlns:p14="http://schemas.microsoft.com/office/powerpoint/2010/main" val="391281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4" name="Picture 1183" descr="A graph of different sizes and colors&#10;&#10;Description automatically generated with medium confidence">
            <a:extLst>
              <a:ext uri="{FF2B5EF4-FFF2-40B4-BE49-F238E27FC236}">
                <a16:creationId xmlns:a16="http://schemas.microsoft.com/office/drawing/2014/main" id="{501398F0-977A-5639-BB50-98A06518B975}"/>
              </a:ext>
            </a:extLst>
          </p:cNvPr>
          <p:cNvPicPr>
            <a:picLocks noChangeAspect="1"/>
          </p:cNvPicPr>
          <p:nvPr/>
        </p:nvPicPr>
        <p:blipFill>
          <a:blip r:embed="rId2"/>
          <a:stretch>
            <a:fillRect/>
          </a:stretch>
        </p:blipFill>
        <p:spPr>
          <a:xfrm>
            <a:off x="355120" y="71600"/>
            <a:ext cx="9571007" cy="5742604"/>
          </a:xfrm>
          <a:prstGeom prst="rect">
            <a:avLst/>
          </a:prstGeom>
        </p:spPr>
      </p:pic>
      <p:sp>
        <p:nvSpPr>
          <p:cNvPr id="6" name="Slide Number Placeholder 5">
            <a:extLst>
              <a:ext uri="{FF2B5EF4-FFF2-40B4-BE49-F238E27FC236}">
                <a16:creationId xmlns:a16="http://schemas.microsoft.com/office/drawing/2014/main" id="{A0A3BC7E-11A1-C060-909F-4C33007962DB}"/>
              </a:ext>
            </a:extLst>
          </p:cNvPr>
          <p:cNvSpPr>
            <a:spLocks noGrp="1"/>
          </p:cNvSpPr>
          <p:nvPr>
            <p:ph type="sldNum" sz="quarter" idx="13"/>
          </p:nvPr>
        </p:nvSpPr>
        <p:spPr/>
        <p:txBody>
          <a:bodyPr/>
          <a:lstStyle/>
          <a:p>
            <a:pPr rtl="0"/>
            <a:fld id="{19B51A1E-902D-48AF-9020-955120F399B6}" type="slidenum">
              <a:rPr lang="en-GB" noProof="0" smtClean="0"/>
              <a:pPr rtl="0"/>
              <a:t>6</a:t>
            </a:fld>
            <a:endParaRPr lang="en-GB" noProof="0"/>
          </a:p>
        </p:txBody>
      </p:sp>
      <p:sp>
        <p:nvSpPr>
          <p:cNvPr id="1182" name="TextBox 1181">
            <a:extLst>
              <a:ext uri="{FF2B5EF4-FFF2-40B4-BE49-F238E27FC236}">
                <a16:creationId xmlns:a16="http://schemas.microsoft.com/office/drawing/2014/main" id="{335FA63C-A115-E1FF-EB84-D11C33420F6F}"/>
              </a:ext>
            </a:extLst>
          </p:cNvPr>
          <p:cNvSpPr txBox="1"/>
          <p:nvPr/>
        </p:nvSpPr>
        <p:spPr>
          <a:xfrm>
            <a:off x="4021139" y="1211262"/>
            <a:ext cx="6096000" cy="4524315"/>
          </a:xfrm>
          <a:prstGeom prst="rect">
            <a:avLst/>
          </a:prstGeom>
          <a:noFill/>
        </p:spPr>
        <p:txBody>
          <a:bodyPr wrap="square">
            <a:spAutoFit/>
          </a:bodyPr>
          <a:lstStyle/>
          <a:p>
            <a:r>
              <a:rPr lang="en-GB" dirty="0"/>
              <a:t>Source:  International Labour Organisation</a:t>
            </a:r>
          </a:p>
          <a:p>
            <a:endParaRPr lang="en-GB" dirty="0"/>
          </a:p>
          <a:p>
            <a:r>
              <a:rPr lang="en-GB" dirty="0"/>
              <a:t>Primary survey data, experimental research on questionnaire design, 2022.</a:t>
            </a:r>
          </a:p>
          <a:p>
            <a:endParaRPr lang="en-GB" dirty="0"/>
          </a:p>
          <a:p>
            <a:endParaRPr lang="en-GB" dirty="0"/>
          </a:p>
          <a:p>
            <a:endParaRPr lang="en-GB" dirty="0"/>
          </a:p>
          <a:p>
            <a:r>
              <a:rPr lang="en-GB" i="1" dirty="0">
                <a:highlight>
                  <a:srgbClr val="FFFF00"/>
                </a:highlight>
                <a:latin typeface="MS Gothic" panose="020B0609070205080204" pitchFamily="49" charset="-128"/>
                <a:ea typeface="MS Gothic" panose="020B0609070205080204" pitchFamily="49" charset="-128"/>
              </a:rPr>
              <a:t>TRICKSY    NOT AN ADEQUATE PAYGAP TILL PER-HOUR</a:t>
            </a:r>
          </a:p>
          <a:p>
            <a:r>
              <a:rPr lang="en-GB" dirty="0"/>
              <a:t>Here, pay is per month, estimated from the last </a:t>
            </a:r>
            <a:r>
              <a:rPr lang="en-GB" dirty="0" err="1"/>
              <a:t>paypacket</a:t>
            </a:r>
            <a:r>
              <a:rPr lang="en-GB" dirty="0"/>
              <a:t>, among only those who had pay. It refers only to adults in the main job. </a:t>
            </a:r>
          </a:p>
          <a:p>
            <a:endParaRPr lang="en-GB" dirty="0"/>
          </a:p>
          <a:p>
            <a:r>
              <a:rPr lang="en-GB" dirty="0"/>
              <a:t>Furthermore it includes the in-kind pay,  converted by respondent to local currency.</a:t>
            </a:r>
          </a:p>
          <a:p>
            <a:endParaRPr lang="en-GB" dirty="0"/>
          </a:p>
          <a:p>
            <a:r>
              <a:rPr lang="en-GB" dirty="0"/>
              <a:t>The currency is US $ per person per month.</a:t>
            </a:r>
          </a:p>
        </p:txBody>
      </p:sp>
    </p:spTree>
    <p:extLst>
      <p:ext uri="{BB962C8B-B14F-4D97-AF65-F5344CB8AC3E}">
        <p14:creationId xmlns:p14="http://schemas.microsoft.com/office/powerpoint/2010/main" val="416557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A3BC7E-11A1-C060-909F-4C33007962DB}"/>
              </a:ext>
            </a:extLst>
          </p:cNvPr>
          <p:cNvSpPr>
            <a:spLocks noGrp="1"/>
          </p:cNvSpPr>
          <p:nvPr>
            <p:ph type="sldNum" sz="quarter" idx="13"/>
          </p:nvPr>
        </p:nvSpPr>
        <p:spPr/>
        <p:txBody>
          <a:bodyPr/>
          <a:lstStyle/>
          <a:p>
            <a:pPr rtl="0"/>
            <a:fld id="{19B51A1E-902D-48AF-9020-955120F399B6}" type="slidenum">
              <a:rPr lang="en-GB" noProof="0" smtClean="0"/>
              <a:pPr rtl="0"/>
              <a:t>7</a:t>
            </a:fld>
            <a:endParaRPr lang="en-GB" noProof="0"/>
          </a:p>
        </p:txBody>
      </p:sp>
      <p:sp>
        <p:nvSpPr>
          <p:cNvPr id="3" name="TextBox 2">
            <a:extLst>
              <a:ext uri="{FF2B5EF4-FFF2-40B4-BE49-F238E27FC236}">
                <a16:creationId xmlns:a16="http://schemas.microsoft.com/office/drawing/2014/main" id="{882C3A16-8485-2C25-86D6-803748535012}"/>
              </a:ext>
            </a:extLst>
          </p:cNvPr>
          <p:cNvSpPr txBox="1"/>
          <p:nvPr/>
        </p:nvSpPr>
        <p:spPr>
          <a:xfrm>
            <a:off x="3048000" y="2698111"/>
            <a:ext cx="6096000" cy="1477328"/>
          </a:xfrm>
          <a:prstGeom prst="rect">
            <a:avLst/>
          </a:prstGeom>
          <a:solidFill>
            <a:schemeClr val="accent2">
              <a:lumMod val="20000"/>
              <a:lumOff val="80000"/>
            </a:schemeClr>
          </a:solidFill>
        </p:spPr>
        <p:txBody>
          <a:bodyPr wrap="square">
            <a:spAutoFit/>
          </a:bodyPr>
          <a:lstStyle/>
          <a:p>
            <a:r>
              <a:rPr lang="en-GB" dirty="0"/>
              <a:t>The pay is per month, estimated from the last </a:t>
            </a:r>
            <a:r>
              <a:rPr lang="en-GB" dirty="0" err="1"/>
              <a:t>paypacket</a:t>
            </a:r>
            <a:r>
              <a:rPr lang="en-GB" dirty="0"/>
              <a:t>, among only those who had pay. It refers only to adults in the main job. </a:t>
            </a:r>
          </a:p>
          <a:p>
            <a:endParaRPr lang="en-GB" dirty="0"/>
          </a:p>
          <a:p>
            <a:r>
              <a:rPr lang="en-GB" dirty="0"/>
              <a:t>Furthermore in includes the in-kind pay,  converted by respondent to local currency.</a:t>
            </a:r>
          </a:p>
        </p:txBody>
      </p:sp>
      <p:sp>
        <p:nvSpPr>
          <p:cNvPr id="5" name="TextBox 4">
            <a:extLst>
              <a:ext uri="{FF2B5EF4-FFF2-40B4-BE49-F238E27FC236}">
                <a16:creationId xmlns:a16="http://schemas.microsoft.com/office/drawing/2014/main" id="{53DFC1E4-721D-A15D-9EE0-FAA26AC10010}"/>
              </a:ext>
            </a:extLst>
          </p:cNvPr>
          <p:cNvSpPr txBox="1"/>
          <p:nvPr/>
        </p:nvSpPr>
        <p:spPr>
          <a:xfrm>
            <a:off x="1834551" y="4308375"/>
            <a:ext cx="6096000" cy="1754326"/>
          </a:xfrm>
          <a:prstGeom prst="rect">
            <a:avLst/>
          </a:prstGeom>
          <a:solidFill>
            <a:schemeClr val="accent3">
              <a:lumMod val="20000"/>
              <a:lumOff val="80000"/>
            </a:schemeClr>
          </a:solidFill>
        </p:spPr>
        <p:txBody>
          <a:bodyPr wrap="square">
            <a:spAutoFit/>
          </a:bodyPr>
          <a:lstStyle/>
          <a:p>
            <a:r>
              <a:rPr lang="en-GB" dirty="0"/>
              <a:t>TRICK:  If the pay is per month, estimated from the last </a:t>
            </a:r>
            <a:r>
              <a:rPr lang="en-GB" dirty="0" err="1"/>
              <a:t>paypacket</a:t>
            </a:r>
            <a:r>
              <a:rPr lang="en-GB" dirty="0"/>
              <a:t>, something has been left out of the analysis.</a:t>
            </a:r>
          </a:p>
          <a:p>
            <a:endParaRPr lang="en-GB" dirty="0"/>
          </a:p>
          <a:p>
            <a:r>
              <a:rPr lang="en-GB" dirty="0"/>
              <a:t>You do not see significant gender difference (red marks the 95% Wald confidence interval) – WHY NOT!!?? There IS a large and significant pay gap in Uganda and Peru - - why not shown? </a:t>
            </a:r>
          </a:p>
        </p:txBody>
      </p:sp>
    </p:spTree>
    <p:extLst>
      <p:ext uri="{BB962C8B-B14F-4D97-AF65-F5344CB8AC3E}">
        <p14:creationId xmlns:p14="http://schemas.microsoft.com/office/powerpoint/2010/main" val="160384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rtlCol="0"/>
          <a:lstStyle/>
          <a:p>
            <a:pPr rtl="0"/>
            <a:r>
              <a:rPr lang="en-GB" dirty="0"/>
              <a:t>+ also, need to Deal with missing data</a:t>
            </a:r>
          </a:p>
        </p:txBody>
      </p:sp>
      <p:sp>
        <p:nvSpPr>
          <p:cNvPr id="4" name="Content Placeholder 3">
            <a:extLst>
              <a:ext uri="{FF2B5EF4-FFF2-40B4-BE49-F238E27FC236}">
                <a16:creationId xmlns:a16="http://schemas.microsoft.com/office/drawing/2014/main" id="{125E40B9-054F-4D79-BD17-68E71C740D01}"/>
              </a:ext>
            </a:extLst>
          </p:cNvPr>
          <p:cNvSpPr>
            <a:spLocks noGrp="1"/>
          </p:cNvSpPr>
          <p:nvPr>
            <p:ph sz="half" idx="1"/>
          </p:nvPr>
        </p:nvSpPr>
        <p:spPr>
          <a:xfrm>
            <a:off x="2940050" y="977552"/>
            <a:ext cx="3826329" cy="5145794"/>
          </a:xfrm>
        </p:spPr>
        <p:txBody>
          <a:bodyPr rtlCol="0"/>
          <a:lstStyle/>
          <a:p>
            <a:pPr marL="0" indent="0" rtl="0">
              <a:buNone/>
            </a:pPr>
            <a:r>
              <a:rPr lang="en-GB" sz="3200" dirty="0"/>
              <a:t>What about the inactive people with no job, and the unemployed? </a:t>
            </a:r>
          </a:p>
          <a:p>
            <a:pPr rtl="0"/>
            <a:r>
              <a:rPr lang="en-GB" dirty="0"/>
              <a:t>You can possibly impute to them a £1 or $1 payment (per hour).</a:t>
            </a:r>
          </a:p>
          <a:p>
            <a:pPr rtl="0"/>
            <a:r>
              <a:rPr lang="en-GB" dirty="0"/>
              <a:t>This safely places them at the far left of the distribution.</a:t>
            </a:r>
          </a:p>
          <a:p>
            <a:pPr rtl="0"/>
            <a:r>
              <a:rPr lang="en-GB" dirty="0"/>
              <a:t>Regression calculations are sometimes done this way.</a:t>
            </a:r>
          </a:p>
          <a:p>
            <a:pPr rtl="0"/>
            <a:r>
              <a:rPr lang="en-GB" dirty="0"/>
              <a:t>A hurdle regression has two steps.  First, what predicts them being in the zero group, and second, what predicts the value of the Y variable for non-zero cases. </a:t>
            </a:r>
          </a:p>
          <a:p>
            <a:pPr rtl="0"/>
            <a:endParaRPr lang="en-GB"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4"/>
          </p:nvPr>
        </p:nvSpPr>
        <p:spPr/>
        <p:txBody>
          <a:bodyPr rtlCol="0"/>
          <a:lstStyle/>
          <a:p>
            <a:pPr rtl="0"/>
            <a:fld id="{19B51A1E-902D-48AF-9020-955120F399B6}" type="slidenum">
              <a:rPr lang="en-GB" smtClean="0"/>
              <a:pPr rtl="0"/>
              <a:t>8</a:t>
            </a:fld>
            <a:endParaRPr lang="en-GB"/>
          </a:p>
        </p:txBody>
      </p:sp>
      <p:pic>
        <p:nvPicPr>
          <p:cNvPr id="14" name="Picture Placeholder 13">
            <a:extLst>
              <a:ext uri="{FF2B5EF4-FFF2-40B4-BE49-F238E27FC236}">
                <a16:creationId xmlns:a16="http://schemas.microsoft.com/office/drawing/2014/main" id="{2734655C-00E0-C080-F29F-3668D6C68FAD}"/>
              </a:ext>
            </a:extLst>
          </p:cNvPr>
          <p:cNvPicPr>
            <a:picLocks noGrp="1" noChangeAspect="1"/>
          </p:cNvPicPr>
          <p:nvPr>
            <p:ph type="pic" sz="quarter" idx="14"/>
          </p:nvPr>
        </p:nvPicPr>
        <p:blipFill rotWithShape="1">
          <a:blip r:embed="rId3"/>
          <a:srcRect l="23271" t="12142" r="23271"/>
          <a:stretch/>
        </p:blipFill>
        <p:spPr>
          <a:xfrm>
            <a:off x="6887092" y="1485900"/>
            <a:ext cx="4731553" cy="4375150"/>
          </a:xfrm>
        </p:spPr>
      </p:pic>
    </p:spTree>
    <p:extLst>
      <p:ext uri="{BB962C8B-B14F-4D97-AF65-F5344CB8AC3E}">
        <p14:creationId xmlns:p14="http://schemas.microsoft.com/office/powerpoint/2010/main" val="364070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pPr rtl="0"/>
            <a:r>
              <a:rPr lang="en-GB" dirty="0"/>
              <a:t>Comparison using </a:t>
            </a:r>
            <a:r>
              <a:rPr lang="en-GB" dirty="0" err="1"/>
              <a:t>rcap</a:t>
            </a:r>
            <a:r>
              <a:rPr lang="en-GB" dirty="0"/>
              <a:t> in </a:t>
            </a:r>
            <a:r>
              <a:rPr lang="en-GB" dirty="0" err="1"/>
              <a:t>stata</a:t>
            </a:r>
            <a:endParaRPr lang="en-GB" dirty="0"/>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rtlCol="0"/>
          <a:lstStyle/>
          <a:p>
            <a:pPr rtl="0"/>
            <a:r>
              <a:rPr lang="en-GB" dirty="0"/>
              <a:t>A simple comparison of the mean wage-rate by sex gives the ‘gender pay gap’</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119626"/>
            <a:ext cx="4500000" cy="498616"/>
          </a:xfrm>
        </p:spPr>
        <p:txBody>
          <a:bodyPr rtlCol="0"/>
          <a:lstStyle/>
          <a:p>
            <a:pPr rtl="0"/>
            <a:r>
              <a:rPr lang="en-GB" dirty="0"/>
              <a:t>The pay gap at the mean</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79759"/>
            <a:ext cx="4500000" cy="2520000"/>
          </a:xfrm>
        </p:spPr>
        <p:txBody>
          <a:bodyPr rtlCol="0"/>
          <a:lstStyle/>
          <a:p>
            <a:pPr rtl="0"/>
            <a:r>
              <a:rPr lang="en-GB" dirty="0"/>
              <a:t>In Stata, you will:</a:t>
            </a:r>
          </a:p>
          <a:p>
            <a:pPr rtl="0"/>
            <a:r>
              <a:rPr lang="en-GB" dirty="0"/>
              <a:t>Preserve</a:t>
            </a:r>
          </a:p>
          <a:p>
            <a:pPr rtl="0"/>
            <a:r>
              <a:rPr lang="en-GB" dirty="0"/>
              <a:t>Collapse</a:t>
            </a:r>
          </a:p>
          <a:p>
            <a:pPr rtl="0"/>
            <a:r>
              <a:rPr lang="en-GB" dirty="0" err="1"/>
              <a:t>Twoway</a:t>
            </a:r>
            <a:r>
              <a:rPr lang="en-GB" dirty="0"/>
              <a:t> graph …( </a:t>
            </a:r>
            <a:r>
              <a:rPr lang="en-GB" dirty="0" err="1"/>
              <a:t>Hbar</a:t>
            </a:r>
            <a:r>
              <a:rPr lang="en-GB" dirty="0"/>
              <a:t>    ) ..(</a:t>
            </a:r>
            <a:r>
              <a:rPr lang="en-GB" dirty="0" err="1"/>
              <a:t>rcap</a:t>
            </a:r>
            <a:r>
              <a:rPr lang="en-GB" dirty="0"/>
              <a:t>…) </a:t>
            </a:r>
          </a:p>
          <a:p>
            <a:pPr rtl="0"/>
            <a:r>
              <a:rPr lang="en-GB" dirty="0"/>
              <a:t>The same categorical variable but different continuous variables.  I use </a:t>
            </a:r>
            <a:r>
              <a:rPr lang="en-GB" dirty="0" err="1"/>
              <a:t>llmen</a:t>
            </a:r>
            <a:r>
              <a:rPr lang="en-GB" dirty="0"/>
              <a:t> and </a:t>
            </a:r>
            <a:r>
              <a:rPr lang="en-GB" dirty="0" err="1"/>
              <a:t>ulmen</a:t>
            </a:r>
            <a:r>
              <a:rPr lang="en-GB" dirty="0"/>
              <a:t>, and </a:t>
            </a:r>
            <a:r>
              <a:rPr lang="en-GB" dirty="0" err="1"/>
              <a:t>llwomen</a:t>
            </a:r>
            <a:r>
              <a:rPr lang="en-GB" dirty="0"/>
              <a:t> and </a:t>
            </a:r>
            <a:r>
              <a:rPr lang="en-GB" dirty="0" err="1"/>
              <a:t>ulwomen</a:t>
            </a:r>
            <a:r>
              <a:rPr lang="en-GB" dirty="0"/>
              <a:t> as variable names in the collapse command</a:t>
            </a:r>
          </a:p>
          <a:p>
            <a:pPr rtl="0"/>
            <a:r>
              <a:rPr lang="en-GB" dirty="0"/>
              <a:t>You need to use your </a:t>
            </a:r>
            <a:r>
              <a:rPr lang="en-GB" dirty="0" err="1"/>
              <a:t>Pweights</a:t>
            </a:r>
            <a:r>
              <a:rPr lang="en-GB" dirty="0"/>
              <a:t> or </a:t>
            </a:r>
            <a:r>
              <a:rPr lang="en-GB" dirty="0" err="1"/>
              <a:t>Aweights</a:t>
            </a:r>
            <a:r>
              <a:rPr lang="en-GB" dirty="0"/>
              <a:t> in the collapse command </a:t>
            </a:r>
          </a:p>
          <a:p>
            <a:pPr rtl="0"/>
            <a:r>
              <a:rPr lang="en-GB" dirty="0"/>
              <a:t>Then graph … (</a:t>
            </a:r>
            <a:r>
              <a:rPr lang="en-GB" dirty="0" err="1"/>
              <a:t>rcap</a:t>
            </a:r>
            <a:r>
              <a:rPr lang="en-GB" dirty="0"/>
              <a:t> </a:t>
            </a:r>
            <a:r>
              <a:rPr lang="en-GB" dirty="0" err="1"/>
              <a:t>ulmen</a:t>
            </a:r>
            <a:r>
              <a:rPr lang="en-GB" dirty="0"/>
              <a:t> </a:t>
            </a:r>
            <a:r>
              <a:rPr lang="en-GB" dirty="0" err="1"/>
              <a:t>llmen</a:t>
            </a:r>
            <a:r>
              <a:rPr lang="en-GB" dirty="0"/>
              <a:t>) and so on.</a:t>
            </a: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5129800" y="2120386"/>
            <a:ext cx="4500000" cy="496920"/>
          </a:xfrm>
        </p:spPr>
        <p:txBody>
          <a:bodyPr rtlCol="0"/>
          <a:lstStyle/>
          <a:p>
            <a:pPr rtl="0"/>
            <a:r>
              <a:rPr lang="en-GB" dirty="0"/>
              <a:t>Variant Pay-Gaps</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5129800" y="2976450"/>
            <a:ext cx="4612914" cy="3843450"/>
          </a:xfrm>
        </p:spPr>
        <p:txBody>
          <a:bodyPr rtlCol="0"/>
          <a:lstStyle/>
          <a:p>
            <a:pPr rtl="0"/>
            <a:r>
              <a:rPr lang="en-GB" dirty="0"/>
              <a:t>Most obviously, you can do the pay gap at the median wage-rate. </a:t>
            </a:r>
          </a:p>
          <a:p>
            <a:pPr lvl="1" rtl="0"/>
            <a:r>
              <a:rPr lang="en-GB" dirty="0"/>
              <a:t>Monthly earnings is not a good idea because it ignores the part-time working hours.  Therefore, it will exaggerate the gender pay gap.</a:t>
            </a:r>
          </a:p>
          <a:p>
            <a:r>
              <a:rPr lang="en-GB" dirty="0"/>
              <a:t>You also want to create a sexual-orientation pay gap? Make sure you give the confidence interval for the smaller group, especially if N&lt;30 for the calculation of one of the means.</a:t>
            </a:r>
          </a:p>
          <a:p>
            <a:r>
              <a:rPr lang="en-GB" dirty="0"/>
              <a:t>Ethnicity Pay Gaps</a:t>
            </a:r>
          </a:p>
          <a:p>
            <a:r>
              <a:rPr lang="en-GB" dirty="0"/>
              <a:t>Disability Pay Gaps … etc.</a:t>
            </a:r>
          </a:p>
          <a:p>
            <a:r>
              <a:rPr lang="en-GB" dirty="0"/>
              <a:t>All part of inequalities research.  </a:t>
            </a:r>
          </a:p>
          <a:p>
            <a:endParaRPr lang="en-GB"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rtl="0"/>
              <a:t>9</a:t>
            </a:fld>
            <a:endParaRPr lang="en-GB"/>
          </a:p>
        </p:txBody>
      </p:sp>
    </p:spTree>
    <p:extLst>
      <p:ext uri="{BB962C8B-B14F-4D97-AF65-F5344CB8AC3E}">
        <p14:creationId xmlns:p14="http://schemas.microsoft.com/office/powerpoint/2010/main" val="3188837873"/>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677756_TF67328976" id="{8D41288C-A143-4C55-A19F-9A38F7741759}" vid="{98B99BFD-3B7E-4AE0-80A8-38C1178D3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6CB1848-D3E0-4F10-B640-720BE758B85B}">
  <ds:schemaRefs>
    <ds:schemaRef ds:uri="http://schemas.microsoft.com/sharepoint/v3/contenttype/forms"/>
  </ds:schemaRefs>
</ds:datastoreItem>
</file>

<file path=customXml/itemProps2.xml><?xml version="1.0" encoding="utf-8"?>
<ds:datastoreItem xmlns:ds="http://schemas.openxmlformats.org/officeDocument/2006/customXml" ds:itemID="{1BBB5711-29E1-4F8E-81A0-7947C57B2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934E25-8442-49E9-ABDF-3146C4145F3B}">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{CE937DEE-3094-4F70-802D-382E410B047A}tf67328976_win32</Template>
  <TotalTime>144</TotalTime>
  <Words>2264</Words>
  <Application>Microsoft Office PowerPoint</Application>
  <PresentationFormat>Widescreen</PresentationFormat>
  <Paragraphs>279</Paragraphs>
  <Slides>17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MS Gothic</vt:lpstr>
      <vt:lpstr>Arial</vt:lpstr>
      <vt:lpstr>Calibri</vt:lpstr>
      <vt:lpstr>Corbel</vt:lpstr>
      <vt:lpstr>Courier New</vt:lpstr>
      <vt:lpstr>Segoe UI</vt:lpstr>
      <vt:lpstr>Times New Roman</vt:lpstr>
      <vt:lpstr>Office Theme</vt:lpstr>
      <vt:lpstr>Pay Gap representation</vt:lpstr>
      <vt:lpstr>A Pay gap could be at the mean or the median.</vt:lpstr>
      <vt:lpstr>PowerPoint Presentation</vt:lpstr>
      <vt:lpstr>How to adjust color and labels on bars</vt:lpstr>
      <vt:lpstr>PowerPoint Presentation</vt:lpstr>
      <vt:lpstr>PowerPoint Presentation</vt:lpstr>
      <vt:lpstr>PowerPoint Presentation</vt:lpstr>
      <vt:lpstr>+ also, need to Deal with missing data</vt:lpstr>
      <vt:lpstr>Comparison using rcap in stata</vt:lpstr>
      <vt:lpstr>Figure 1 Log pay gap regression &amp; Decomposition</vt:lpstr>
      <vt:lpstr>SOOK kim MADE GREAT CONTRIBUTIONs</vt:lpstr>
      <vt:lpstr>PowerPoint Presentation</vt:lpstr>
      <vt:lpstr> Decomposing the Barriers to Equal Pay: Examining Differential Predictors of the Gender Pay Gap by Socio-Economic Group’   </vt:lpstr>
      <vt:lpstr>Table 1 K-S test of the difference of two distributions (men’s vs women’s)</vt:lpstr>
      <vt:lpstr>Good explanatory power on pay-gaps</vt:lpstr>
      <vt:lpstr>References on pay gaps plus  gelman and ward and Ahlquist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 Gap representation</dc:title>
  <dc:creator>Wendy Olsen</dc:creator>
  <cp:lastModifiedBy>Wendy Olsen</cp:lastModifiedBy>
  <cp:revision>14</cp:revision>
  <dcterms:created xsi:type="dcterms:W3CDTF">2024-05-08T10:20:22Z</dcterms:created>
  <dcterms:modified xsi:type="dcterms:W3CDTF">2024-05-15T14:28:31Z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