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A1E6263-B784-4BA9-B1AB-1F05BFAD8E3E}"/>
    <pc:docChg chg="modSld">
      <pc:chgData name="" userId="" providerId="" clId="Web-{EA1E6263-B784-4BA9-B1AB-1F05BFAD8E3E}" dt="2019-02-05T16:10:14.860" v="6" actId="1076"/>
      <pc:docMkLst>
        <pc:docMk/>
      </pc:docMkLst>
      <pc:sldChg chg="modSp">
        <pc:chgData name="" userId="" providerId="" clId="Web-{EA1E6263-B784-4BA9-B1AB-1F05BFAD8E3E}" dt="2019-02-05T16:09:51.953" v="1" actId="1076"/>
        <pc:sldMkLst>
          <pc:docMk/>
          <pc:sldMk cId="3303270428" sldId="262"/>
        </pc:sldMkLst>
        <pc:picChg chg="mod">
          <ac:chgData name="" userId="" providerId="" clId="Web-{EA1E6263-B784-4BA9-B1AB-1F05BFAD8E3E}" dt="2019-02-05T16:09:49.719" v="0" actId="1076"/>
          <ac:picMkLst>
            <pc:docMk/>
            <pc:sldMk cId="3303270428" sldId="262"/>
            <ac:picMk id="3" creationId="{00000000-0000-0000-0000-000000000000}"/>
          </ac:picMkLst>
        </pc:picChg>
        <pc:picChg chg="mod">
          <ac:chgData name="" userId="" providerId="" clId="Web-{EA1E6263-B784-4BA9-B1AB-1F05BFAD8E3E}" dt="2019-02-05T16:09:51.953" v="1" actId="1076"/>
          <ac:picMkLst>
            <pc:docMk/>
            <pc:sldMk cId="3303270428" sldId="262"/>
            <ac:picMk id="4" creationId="{00000000-0000-0000-0000-000000000000}"/>
          </ac:picMkLst>
        </pc:picChg>
      </pc:sldChg>
      <pc:sldChg chg="modSp">
        <pc:chgData name="" userId="" providerId="" clId="Web-{EA1E6263-B784-4BA9-B1AB-1F05BFAD8E3E}" dt="2019-02-05T16:09:58.891" v="2" actId="1076"/>
        <pc:sldMkLst>
          <pc:docMk/>
          <pc:sldMk cId="4145823504" sldId="263"/>
        </pc:sldMkLst>
        <pc:spChg chg="mod">
          <ac:chgData name="" userId="" providerId="" clId="Web-{EA1E6263-B784-4BA9-B1AB-1F05BFAD8E3E}" dt="2019-02-05T16:09:58.891" v="2" actId="1076"/>
          <ac:spMkLst>
            <pc:docMk/>
            <pc:sldMk cId="4145823504" sldId="263"/>
            <ac:spMk id="2" creationId="{00000000-0000-0000-0000-000000000000}"/>
          </ac:spMkLst>
        </pc:spChg>
      </pc:sldChg>
      <pc:sldChg chg="modSp">
        <pc:chgData name="" userId="" providerId="" clId="Web-{EA1E6263-B784-4BA9-B1AB-1F05BFAD8E3E}" dt="2019-02-05T16:10:02.328" v="3" actId="1076"/>
        <pc:sldMkLst>
          <pc:docMk/>
          <pc:sldMk cId="3425280982" sldId="264"/>
        </pc:sldMkLst>
        <pc:spChg chg="mod">
          <ac:chgData name="" userId="" providerId="" clId="Web-{EA1E6263-B784-4BA9-B1AB-1F05BFAD8E3E}" dt="2019-02-05T16:10:02.328" v="3" actId="1076"/>
          <ac:spMkLst>
            <pc:docMk/>
            <pc:sldMk cId="3425280982" sldId="264"/>
            <ac:spMk id="2" creationId="{00000000-0000-0000-0000-000000000000}"/>
          </ac:spMkLst>
        </pc:spChg>
      </pc:sldChg>
      <pc:sldChg chg="modSp">
        <pc:chgData name="" userId="" providerId="" clId="Web-{EA1E6263-B784-4BA9-B1AB-1F05BFAD8E3E}" dt="2019-02-05T16:10:06.047" v="4" actId="1076"/>
        <pc:sldMkLst>
          <pc:docMk/>
          <pc:sldMk cId="859222662" sldId="265"/>
        </pc:sldMkLst>
        <pc:spChg chg="mod">
          <ac:chgData name="" userId="" providerId="" clId="Web-{EA1E6263-B784-4BA9-B1AB-1F05BFAD8E3E}" dt="2019-02-05T16:10:06.047" v="4" actId="1076"/>
          <ac:spMkLst>
            <pc:docMk/>
            <pc:sldMk cId="859222662" sldId="265"/>
            <ac:spMk id="2" creationId="{00000000-0000-0000-0000-000000000000}"/>
          </ac:spMkLst>
        </pc:spChg>
      </pc:sldChg>
      <pc:sldChg chg="modSp">
        <pc:chgData name="" userId="" providerId="" clId="Web-{EA1E6263-B784-4BA9-B1AB-1F05BFAD8E3E}" dt="2019-02-05T16:10:14.860" v="6" actId="1076"/>
        <pc:sldMkLst>
          <pc:docMk/>
          <pc:sldMk cId="2158192291" sldId="266"/>
        </pc:sldMkLst>
        <pc:spChg chg="mod">
          <ac:chgData name="" userId="" providerId="" clId="Web-{EA1E6263-B784-4BA9-B1AB-1F05BFAD8E3E}" dt="2019-02-05T16:10:14.860" v="6" actId="1076"/>
          <ac:spMkLst>
            <pc:docMk/>
            <pc:sldMk cId="2158192291" sldId="26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2F6D3-3E28-40BE-8E67-EAB60B49674F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EF294-D5FC-492C-9122-5CDC64B476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68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369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21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8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08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17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06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10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94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78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64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D2BE-F984-4509-BFFE-143A4A63B5F9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760C-09C5-4E4A-908A-712670F0FD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9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7638" y="824248"/>
            <a:ext cx="8186672" cy="1300766"/>
          </a:xfrm>
        </p:spPr>
        <p:txBody>
          <a:bodyPr>
            <a:noAutofit/>
          </a:bodyPr>
          <a:lstStyle/>
          <a:p>
            <a:r>
              <a:rPr lang="es-ES" sz="7200" b="1" dirty="0">
                <a:solidFill>
                  <a:srgbClr val="00B0F0"/>
                </a:solidFill>
                <a:latin typeface="Arial Black" panose="020B0A04020102020204" pitchFamily="34" charset="0"/>
              </a:rPr>
              <a:t>FED Academy</a:t>
            </a:r>
            <a:endParaRPr lang="es-MX" sz="72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Resultado de imagen para front end develop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58" y="2427667"/>
            <a:ext cx="5167477" cy="344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02697" y="206005"/>
            <a:ext cx="2453389" cy="386404"/>
          </a:xfrm>
        </p:spPr>
        <p:txBody>
          <a:bodyPr>
            <a:normAutofit fontScale="90000"/>
          </a:bodyPr>
          <a:lstStyle/>
          <a:p>
            <a:r>
              <a:rPr lang="es-ES" sz="2400" dirty="0">
                <a:solidFill>
                  <a:srgbClr val="002060"/>
                </a:solidFill>
                <a:latin typeface="Quotable" panose="02000500000000090000" pitchFamily="50" charset="0"/>
              </a:rPr>
              <a:t>Travel Blog</a:t>
            </a:r>
            <a:endParaRPr lang="es-MX" sz="2400" dirty="0">
              <a:solidFill>
                <a:srgbClr val="002060"/>
              </a:solidFill>
              <a:latin typeface="Quotable" panose="0200050000000009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481" y="0"/>
            <a:ext cx="798414" cy="7984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2" y="940025"/>
            <a:ext cx="11394292" cy="51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2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71588" y="206005"/>
            <a:ext cx="2453389" cy="386404"/>
          </a:xfrm>
        </p:spPr>
        <p:txBody>
          <a:bodyPr>
            <a:normAutofit fontScale="90000"/>
          </a:bodyPr>
          <a:lstStyle/>
          <a:p>
            <a:r>
              <a:rPr lang="es-ES" sz="2400" dirty="0">
                <a:solidFill>
                  <a:srgbClr val="002060"/>
                </a:solidFill>
                <a:latin typeface="Quotable" panose="02000500000000090000" pitchFamily="50" charset="0"/>
              </a:rPr>
              <a:t>Travel Blog</a:t>
            </a:r>
            <a:endParaRPr lang="es-MX" sz="2400" dirty="0">
              <a:solidFill>
                <a:srgbClr val="002060"/>
              </a:solidFill>
              <a:latin typeface="Quotable" panose="0200050000000009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481" y="0"/>
            <a:ext cx="798414" cy="7984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6" y="1172240"/>
            <a:ext cx="11449640" cy="50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8991" y="180305"/>
            <a:ext cx="3949521" cy="798490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B0F0"/>
                </a:solidFill>
                <a:latin typeface="Arial Black" panose="020B0A04020102020204" pitchFamily="34" charset="0"/>
              </a:rPr>
              <a:t>Week  #1</a:t>
            </a:r>
            <a:endParaRPr lang="es-MX" sz="4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2052" name="Picture 4" descr="Resultado de imagen para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8" y="1262129"/>
            <a:ext cx="3691968" cy="22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CSS3 SA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3" t="22884" r="13724" b="16748"/>
          <a:stretch/>
        </p:blipFill>
        <p:spPr bwMode="auto">
          <a:xfrm>
            <a:off x="7375299" y="1442433"/>
            <a:ext cx="4244171" cy="22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esultado de imagen para html5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3"/>
          <a:stretch/>
        </p:blipFill>
        <p:spPr bwMode="auto">
          <a:xfrm>
            <a:off x="5450590" y="1133340"/>
            <a:ext cx="1512981" cy="203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sultado de imagen para bootstrap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320" y="3817706"/>
            <a:ext cx="4533899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n relacionad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6" r="23399"/>
          <a:stretch/>
        </p:blipFill>
        <p:spPr bwMode="auto">
          <a:xfrm>
            <a:off x="3125054" y="4101040"/>
            <a:ext cx="2004316" cy="19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javascript es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5" t="27042" r="25003" b="27286"/>
          <a:stretch/>
        </p:blipFill>
        <p:spPr bwMode="auto">
          <a:xfrm>
            <a:off x="631065" y="2472743"/>
            <a:ext cx="4623516" cy="2245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6" name="Picture 4" descr="Resultado de imagen para 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87" y="2472743"/>
            <a:ext cx="2289220" cy="228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6" r="14305"/>
          <a:stretch/>
        </p:blipFill>
        <p:spPr bwMode="auto">
          <a:xfrm>
            <a:off x="8525813" y="2472743"/>
            <a:ext cx="3103809" cy="228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48991" y="180305"/>
            <a:ext cx="3949521" cy="798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solidFill>
                  <a:srgbClr val="00B0F0"/>
                </a:solidFill>
                <a:latin typeface="Arial Black" panose="020B0A04020102020204" pitchFamily="34" charset="0"/>
              </a:rPr>
              <a:t>Week  #2</a:t>
            </a:r>
            <a:endParaRPr lang="es-MX" sz="4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0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0" y="1896413"/>
            <a:ext cx="3049477" cy="3049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4" name="Picture 8" descr="Resultado de imagen para re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75" y="2406648"/>
            <a:ext cx="4284607" cy="2001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6" name="Picture 10" descr="Resultado de imagen para n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510" y="1868869"/>
            <a:ext cx="3077021" cy="3077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48991" y="180305"/>
            <a:ext cx="3949521" cy="798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solidFill>
                  <a:srgbClr val="00B0F0"/>
                </a:solidFill>
                <a:latin typeface="Arial Black" panose="020B0A04020102020204" pitchFamily="34" charset="0"/>
              </a:rPr>
              <a:t>Week  #3</a:t>
            </a:r>
            <a:endParaRPr lang="es-MX" sz="4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3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678806"/>
            <a:ext cx="6589766" cy="1365160"/>
          </a:xfrm>
        </p:spPr>
        <p:txBody>
          <a:bodyPr>
            <a:noAutofit/>
          </a:bodyPr>
          <a:lstStyle/>
          <a:p>
            <a:r>
              <a:rPr lang="es-ES" sz="8000" b="1" dirty="0">
                <a:solidFill>
                  <a:srgbClr val="002060"/>
                </a:solidFill>
                <a:latin typeface="Arial Black" panose="020B0A04020102020204" pitchFamily="34" charset="0"/>
              </a:rPr>
              <a:t>Travel Blog</a:t>
            </a:r>
            <a:endParaRPr lang="es-MX" sz="8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66" y="2255704"/>
            <a:ext cx="2266605" cy="226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1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28240" y="206005"/>
            <a:ext cx="2453389" cy="386404"/>
          </a:xfrm>
        </p:spPr>
        <p:txBody>
          <a:bodyPr>
            <a:normAutofit fontScale="90000"/>
          </a:bodyPr>
          <a:lstStyle/>
          <a:p>
            <a:r>
              <a:rPr lang="es-ES" sz="2400" dirty="0">
                <a:solidFill>
                  <a:srgbClr val="002060"/>
                </a:solidFill>
                <a:latin typeface="Quotable" panose="02000500000000090000" pitchFamily="50" charset="0"/>
              </a:rPr>
              <a:t>Travel Blog</a:t>
            </a:r>
            <a:endParaRPr lang="es-MX" sz="2400" dirty="0">
              <a:solidFill>
                <a:srgbClr val="002060"/>
              </a:solidFill>
              <a:latin typeface="Quotable" panose="0200050000000009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481" y="0"/>
            <a:ext cx="798414" cy="7984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3" y="940025"/>
            <a:ext cx="11632342" cy="52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7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05513" y="244585"/>
            <a:ext cx="2453389" cy="386404"/>
          </a:xfrm>
        </p:spPr>
        <p:txBody>
          <a:bodyPr>
            <a:normAutofit fontScale="90000"/>
          </a:bodyPr>
          <a:lstStyle/>
          <a:p>
            <a:r>
              <a:rPr lang="es-ES" sz="2400" dirty="0">
                <a:solidFill>
                  <a:srgbClr val="002060"/>
                </a:solidFill>
                <a:latin typeface="Quotable" panose="02000500000000090000" pitchFamily="50" charset="0"/>
              </a:rPr>
              <a:t>Travel Blog</a:t>
            </a:r>
            <a:endParaRPr lang="es-MX" sz="2400" dirty="0">
              <a:solidFill>
                <a:srgbClr val="002060"/>
              </a:solidFill>
              <a:latin typeface="Quotable" panose="0200050000000009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387" y="86264"/>
            <a:ext cx="798414" cy="7984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53" y="1085961"/>
            <a:ext cx="11669791" cy="53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75691" y="234760"/>
            <a:ext cx="2453389" cy="386404"/>
          </a:xfrm>
        </p:spPr>
        <p:txBody>
          <a:bodyPr>
            <a:normAutofit fontScale="90000"/>
          </a:bodyPr>
          <a:lstStyle/>
          <a:p>
            <a:r>
              <a:rPr lang="es-ES" sz="2400" dirty="0">
                <a:solidFill>
                  <a:srgbClr val="002060"/>
                </a:solidFill>
                <a:latin typeface="Quotable" panose="02000500000000090000" pitchFamily="50" charset="0"/>
              </a:rPr>
              <a:t>Travel Blog</a:t>
            </a:r>
            <a:endParaRPr lang="es-MX" sz="2400" dirty="0">
              <a:solidFill>
                <a:srgbClr val="002060"/>
              </a:solidFill>
              <a:latin typeface="Quotable" panose="0200050000000009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481" y="0"/>
            <a:ext cx="798414" cy="7984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33" y="1030235"/>
            <a:ext cx="11189362" cy="49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2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02697" y="206005"/>
            <a:ext cx="2453389" cy="386404"/>
          </a:xfrm>
        </p:spPr>
        <p:txBody>
          <a:bodyPr>
            <a:normAutofit fontScale="90000"/>
          </a:bodyPr>
          <a:lstStyle/>
          <a:p>
            <a:r>
              <a:rPr lang="es-ES" sz="2400" dirty="0">
                <a:solidFill>
                  <a:srgbClr val="002060"/>
                </a:solidFill>
                <a:latin typeface="Quotable" panose="02000500000000090000" pitchFamily="50" charset="0"/>
              </a:rPr>
              <a:t>Travel Blog</a:t>
            </a:r>
            <a:endParaRPr lang="es-MX" sz="2400" dirty="0">
              <a:solidFill>
                <a:srgbClr val="002060"/>
              </a:solidFill>
              <a:latin typeface="Quotable" panose="0200050000000009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481" y="0"/>
            <a:ext cx="798414" cy="7984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5" y="1223361"/>
            <a:ext cx="11537185" cy="506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8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25</Words>
  <Application>Microsoft Office PowerPoint</Application>
  <PresentationFormat>Panorámica</PresentationFormat>
  <Paragraphs>11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FED Academy</vt:lpstr>
      <vt:lpstr>Week  #1</vt:lpstr>
      <vt:lpstr>Presentación de PowerPoint</vt:lpstr>
      <vt:lpstr>Presentación de PowerPoint</vt:lpstr>
      <vt:lpstr>Travel Blog</vt:lpstr>
      <vt:lpstr>Travel Blog</vt:lpstr>
      <vt:lpstr>Travel Blog</vt:lpstr>
      <vt:lpstr>Travel Blog</vt:lpstr>
      <vt:lpstr>Travel Blog</vt:lpstr>
      <vt:lpstr>Travel Blog</vt:lpstr>
      <vt:lpstr>Travel Blog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Blog</dc:title>
  <dc:creator>Wendy Rodriguez</dc:creator>
  <cp:lastModifiedBy>Wendy Rodriguez</cp:lastModifiedBy>
  <cp:revision>14</cp:revision>
  <dcterms:created xsi:type="dcterms:W3CDTF">2019-02-03T04:27:13Z</dcterms:created>
  <dcterms:modified xsi:type="dcterms:W3CDTF">2019-02-05T16:10:59Z</dcterms:modified>
</cp:coreProperties>
</file>