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0" r:id="rId4"/>
    <p:sldId id="258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55D3-1C00-4722-8E4A-463E6CB81069}" type="datetimeFigureOut">
              <a:rPr lang="es-AR" smtClean="0"/>
              <a:pPr/>
              <a:t>05/05/2015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615D-2A63-44F5-99E4-C810735E691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55D3-1C00-4722-8E4A-463E6CB81069}" type="datetimeFigureOut">
              <a:rPr lang="es-AR" smtClean="0"/>
              <a:pPr/>
              <a:t>05/05/2015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615D-2A63-44F5-99E4-C810735E691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55D3-1C00-4722-8E4A-463E6CB81069}" type="datetimeFigureOut">
              <a:rPr lang="es-AR" smtClean="0"/>
              <a:pPr/>
              <a:t>05/05/2015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615D-2A63-44F5-99E4-C810735E691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55D3-1C00-4722-8E4A-463E6CB81069}" type="datetimeFigureOut">
              <a:rPr lang="es-AR" smtClean="0"/>
              <a:pPr/>
              <a:t>05/05/2015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615D-2A63-44F5-99E4-C810735E691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55D3-1C00-4722-8E4A-463E6CB81069}" type="datetimeFigureOut">
              <a:rPr lang="es-AR" smtClean="0"/>
              <a:pPr/>
              <a:t>05/05/2015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615D-2A63-44F5-99E4-C810735E691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55D3-1C00-4722-8E4A-463E6CB81069}" type="datetimeFigureOut">
              <a:rPr lang="es-AR" smtClean="0"/>
              <a:pPr/>
              <a:t>05/05/2015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615D-2A63-44F5-99E4-C810735E691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55D3-1C00-4722-8E4A-463E6CB81069}" type="datetimeFigureOut">
              <a:rPr lang="es-AR" smtClean="0"/>
              <a:pPr/>
              <a:t>05/05/2015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615D-2A63-44F5-99E4-C810735E691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55D3-1C00-4722-8E4A-463E6CB81069}" type="datetimeFigureOut">
              <a:rPr lang="es-AR" smtClean="0"/>
              <a:pPr/>
              <a:t>05/05/2015</a:t>
            </a:fld>
            <a:endParaRPr lang="es-AR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D7615D-2A63-44F5-99E4-C810735E691A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55D3-1C00-4722-8E4A-463E6CB81069}" type="datetimeFigureOut">
              <a:rPr lang="es-AR" smtClean="0"/>
              <a:pPr/>
              <a:t>05/05/2015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615D-2A63-44F5-99E4-C810735E691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55D3-1C00-4722-8E4A-463E6CB81069}" type="datetimeFigureOut">
              <a:rPr lang="es-AR" smtClean="0"/>
              <a:pPr/>
              <a:t>05/05/2015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0D7615D-2A63-44F5-99E4-C810735E691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4B855D3-1C00-4722-8E4A-463E6CB81069}" type="datetimeFigureOut">
              <a:rPr lang="es-AR" smtClean="0"/>
              <a:pPr/>
              <a:t>05/05/2015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615D-2A63-44F5-99E4-C810735E691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4B855D3-1C00-4722-8E4A-463E6CB81069}" type="datetimeFigureOut">
              <a:rPr lang="es-AR" smtClean="0"/>
              <a:pPr/>
              <a:t>05/05/2015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0D7615D-2A63-44F5-99E4-C810735E691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INTRANET </a:t>
            </a:r>
            <a:br>
              <a:rPr lang="es-AR" dirty="0" smtClean="0"/>
            </a:br>
            <a:r>
              <a:rPr lang="es-AR" dirty="0" smtClean="0"/>
              <a:t>EMPRESARIAL</a:t>
            </a:r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203928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0"/>
            <a:ext cx="7467600" cy="11430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Empresa - EDIFICIO</a:t>
            </a:r>
            <a:endParaRPr lang="es-AR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620688"/>
            <a:ext cx="4906888" cy="452596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s-AR" dirty="0" smtClean="0"/>
          </a:p>
          <a:p>
            <a:r>
              <a:rPr lang="es-ES" dirty="0" smtClean="0"/>
              <a:t>Servicio que brinda</a:t>
            </a:r>
          </a:p>
          <a:p>
            <a:r>
              <a:rPr lang="es-AR" dirty="0" smtClean="0"/>
              <a:t>Primer </a:t>
            </a:r>
          </a:p>
          <a:p>
            <a:pPr>
              <a:buNone/>
            </a:pPr>
            <a:r>
              <a:rPr lang="es-AR" dirty="0" smtClean="0"/>
              <a:t>	solución</a:t>
            </a:r>
            <a:endParaRPr lang="es-AR" dirty="0"/>
          </a:p>
          <a:p>
            <a:pPr marL="36576" indent="0">
              <a:buNone/>
            </a:pPr>
            <a:endParaRPr lang="es-ES" dirty="0" smtClean="0"/>
          </a:p>
        </p:txBody>
      </p:sp>
      <p:pic>
        <p:nvPicPr>
          <p:cNvPr id="4" name="Picture 2" descr="G:\EDIFICI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913" t="6717" r="18649" b="11002"/>
          <a:stretch/>
        </p:blipFill>
        <p:spPr bwMode="auto">
          <a:xfrm>
            <a:off x="2735288" y="1780968"/>
            <a:ext cx="6408712" cy="50770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9522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-18256"/>
            <a:ext cx="7467600" cy="11430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AR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DISTRIBUCIÓN DEL EDIFICIO</a:t>
            </a:r>
            <a:endParaRPr lang="es-AR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6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564904"/>
            <a:ext cx="5724128" cy="4005064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395536" y="1196752"/>
            <a:ext cx="4906888" cy="452596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s-AR" dirty="0" smtClean="0"/>
          </a:p>
          <a:p>
            <a:r>
              <a:rPr lang="es-ES" dirty="0" smtClean="0"/>
              <a:t>Solicitud de </a:t>
            </a:r>
            <a:r>
              <a:rPr lang="es-ES" dirty="0" smtClean="0"/>
              <a:t>Red</a:t>
            </a:r>
            <a:endParaRPr lang="es-ES" dirty="0" smtClean="0"/>
          </a:p>
          <a:p>
            <a:r>
              <a:rPr lang="es-AR" dirty="0" smtClean="0"/>
              <a:t>Topología</a:t>
            </a:r>
            <a:endParaRPr lang="es-AR" dirty="0"/>
          </a:p>
          <a:p>
            <a:pPr marL="36576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="" xmlns:p14="http://schemas.microsoft.com/office/powerpoint/2010/main" val="139738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AR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TIPO DE TRANSMISIÓN</a:t>
            </a:r>
            <a:endParaRPr lang="es-AR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525963"/>
          </a:xfrm>
        </p:spPr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lang="es-ES" dirty="0" smtClean="0"/>
              <a:t>Medio guiado: Red cableada.</a:t>
            </a:r>
          </a:p>
          <a:p>
            <a:pPr marL="36576" indent="0">
              <a:buNone/>
            </a:pPr>
            <a:r>
              <a:rPr lang="es-ES" dirty="0" smtClean="0"/>
              <a:t>Cable: Par trenzado</a:t>
            </a:r>
            <a:r>
              <a:rPr lang="es-AR" dirty="0"/>
              <a:t> -</a:t>
            </a:r>
            <a:r>
              <a:rPr lang="es-AR" dirty="0" smtClean="0"/>
              <a:t> UTP 6 </a:t>
            </a:r>
          </a:p>
          <a:p>
            <a:pPr marL="36576" indent="0">
              <a:buNone/>
            </a:pPr>
            <a:endParaRPr lang="es-AR" dirty="0" smtClean="0"/>
          </a:p>
          <a:p>
            <a:pPr marL="36576" indent="0">
              <a:buNone/>
            </a:pPr>
            <a:endParaRPr lang="es-AR" dirty="0" smtClean="0"/>
          </a:p>
          <a:p>
            <a:r>
              <a:rPr lang="es-ES" dirty="0" smtClean="0"/>
              <a:t>Distancias cortas, </a:t>
            </a:r>
            <a:r>
              <a:rPr lang="es-ES" dirty="0"/>
              <a:t>menor ancho de banda y menor velocidad de </a:t>
            </a:r>
            <a:r>
              <a:rPr lang="es-ES" dirty="0" smtClean="0"/>
              <a:t>transmisión.</a:t>
            </a:r>
          </a:p>
          <a:p>
            <a:r>
              <a:rPr lang="es-AR" dirty="0" smtClean="0"/>
              <a:t>Seguridad alta.</a:t>
            </a:r>
          </a:p>
          <a:p>
            <a:r>
              <a:rPr lang="es-AR" dirty="0" smtClean="0"/>
              <a:t>Confiable</a:t>
            </a:r>
            <a:r>
              <a:rPr lang="es-AR" dirty="0" smtClean="0"/>
              <a:t>.</a:t>
            </a:r>
          </a:p>
          <a:p>
            <a:r>
              <a:rPr lang="es-AR" smtClean="0"/>
              <a:t>Maleable.</a:t>
            </a:r>
            <a:endParaRPr lang="es-AR" dirty="0"/>
          </a:p>
          <a:p>
            <a:pPr marL="36576" indent="0">
              <a:buNone/>
            </a:pPr>
            <a:endParaRPr lang="es-ES" dirty="0" smtClean="0"/>
          </a:p>
        </p:txBody>
      </p:sp>
      <p:sp>
        <p:nvSpPr>
          <p:cNvPr id="4" name="3 Flecha abajo"/>
          <p:cNvSpPr/>
          <p:nvPr/>
        </p:nvSpPr>
        <p:spPr>
          <a:xfrm>
            <a:off x="1115616" y="2708920"/>
            <a:ext cx="357066" cy="752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4 Imagen" descr="Cable De Red Utp X 100mts Categoria 6 Amp Pr4 Azul Hasta 1gb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3136"/>
          <a:stretch/>
        </p:blipFill>
        <p:spPr bwMode="auto">
          <a:xfrm>
            <a:off x="6084168" y="1988266"/>
            <a:ext cx="2448272" cy="14413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="" xmlns:p14="http://schemas.microsoft.com/office/powerpoint/2010/main" val="4691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AR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CARACTERÍSTICAS UTP 6</a:t>
            </a:r>
            <a:endParaRPr lang="es-AR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2105472"/>
            <a:ext cx="8280920" cy="4752528"/>
          </a:xfrm>
        </p:spPr>
        <p:txBody>
          <a:bodyPr>
            <a:normAutofit/>
          </a:bodyPr>
          <a:lstStyle/>
          <a:p>
            <a:r>
              <a:rPr lang="es-ES" dirty="0" smtClean="0"/>
              <a:t>Frecuencias hasta 250 MHz en cada par.</a:t>
            </a:r>
          </a:p>
          <a:p>
            <a:r>
              <a:rPr lang="es-ES" dirty="0" smtClean="0"/>
              <a:t>Velocidad de 1 </a:t>
            </a:r>
            <a:r>
              <a:rPr lang="es-ES" dirty="0" err="1" smtClean="0"/>
              <a:t>Gbps.</a:t>
            </a:r>
            <a:r>
              <a:rPr lang="es-ES" dirty="0" smtClean="0"/>
              <a:t> </a:t>
            </a:r>
            <a:endParaRPr lang="es-ES" dirty="0" smtClean="0"/>
          </a:p>
          <a:p>
            <a:r>
              <a:rPr lang="es-ES" dirty="0" smtClean="0"/>
              <a:t>R</a:t>
            </a:r>
            <a:r>
              <a:rPr lang="es-ES" dirty="0" smtClean="0"/>
              <a:t>educe el ruido, principalmente la diafonía. </a:t>
            </a:r>
            <a:endParaRPr lang="es-ES" dirty="0"/>
          </a:p>
          <a:p>
            <a:r>
              <a:rPr lang="es-ES" dirty="0"/>
              <a:t>Sufre de adversidades como la atenuación</a:t>
            </a:r>
            <a:r>
              <a:rPr lang="es-ES" dirty="0" smtClean="0"/>
              <a:t>.</a:t>
            </a:r>
            <a:endParaRPr lang="es-ES" dirty="0" smtClean="0"/>
          </a:p>
        </p:txBody>
      </p:sp>
    </p:spTree>
    <p:extLst>
      <p:ext uri="{BB962C8B-B14F-4D97-AF65-F5344CB8AC3E}">
        <p14:creationId xmlns="" xmlns:p14="http://schemas.microsoft.com/office/powerpoint/2010/main" val="319654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0"/>
            <a:ext cx="7467600" cy="11430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AR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DISPOSITIVOS A UTILIZAR</a:t>
            </a:r>
            <a:endParaRPr lang="es-AR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15751019"/>
              </p:ext>
            </p:extLst>
          </p:nvPr>
        </p:nvGraphicFramePr>
        <p:xfrm>
          <a:off x="467544" y="1556792"/>
          <a:ext cx="5832648" cy="35283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29884"/>
                <a:gridCol w="2002764"/>
              </a:tblGrid>
              <a:tr h="6275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DISPOSITIVO</a:t>
                      </a:r>
                      <a:endParaRPr lang="es-A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PRECIO $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348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Cable UTP 6 – </a:t>
                      </a:r>
                      <a:r>
                        <a:rPr lang="es-ES" sz="1600" dirty="0" smtClean="0">
                          <a:effectLst/>
                        </a:rPr>
                        <a:t>300 </a:t>
                      </a:r>
                      <a:r>
                        <a:rPr lang="es-ES" sz="1600" dirty="0" err="1" smtClean="0">
                          <a:effectLst/>
                        </a:rPr>
                        <a:t>mts</a:t>
                      </a:r>
                      <a:r>
                        <a:rPr lang="es-ES" sz="1600" dirty="0" smtClean="0">
                          <a:effectLst/>
                        </a:rPr>
                        <a:t>.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3000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348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Cable Canal </a:t>
                      </a:r>
                      <a:r>
                        <a:rPr lang="es-ES" sz="1600" dirty="0" smtClean="0">
                          <a:effectLst/>
                        </a:rPr>
                        <a:t> 40x16 mm 140 </a:t>
                      </a:r>
                      <a:r>
                        <a:rPr lang="es-ES" sz="1600" dirty="0" err="1" smtClean="0">
                          <a:effectLst/>
                        </a:rPr>
                        <a:t>mts</a:t>
                      </a:r>
                      <a:r>
                        <a:rPr lang="es-ES" sz="1600" dirty="0" smtClean="0">
                          <a:effectLst/>
                        </a:rPr>
                        <a:t>.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4130</a:t>
                      </a:r>
                      <a:endParaRPr lang="es-A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348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2 Switch Cisco 16 puertos</a:t>
                      </a:r>
                      <a:endParaRPr lang="es-A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5400</a:t>
                      </a:r>
                      <a:endParaRPr lang="es-A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348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Fichas RJ45 30 unidades</a:t>
                      </a:r>
                      <a:endParaRPr lang="es-A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66</a:t>
                      </a:r>
                      <a:endParaRPr lang="es-A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348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2 Mini Racks 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3400</a:t>
                      </a:r>
                      <a:endParaRPr lang="es-A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348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TOTAL</a:t>
                      </a:r>
                      <a:endParaRPr lang="es-A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15996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5" name="4 Imagen" descr="Cable Canal 2 Mts 40 X 16 Mm - C/tabique S/adhesivo - Asanno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250" t="8749" r="9375" b="5000"/>
          <a:stretch/>
        </p:blipFill>
        <p:spPr bwMode="auto">
          <a:xfrm>
            <a:off x="7129145" y="1628800"/>
            <a:ext cx="1293423" cy="10801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6" name="5 Imagen" descr="Switch 16 Puertos Cisco Sg100-16 10/100/1000 Rack Ex Sr2016t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733256"/>
            <a:ext cx="2667000" cy="68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6 Imagen" descr="Ficha Rj45 Utp Doble Contacto 10 Unidades. Capuchones"/>
          <p:cNvPicPr/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145" y="3501008"/>
            <a:ext cx="1362710" cy="1362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7 Imagen" descr="Rack Mural 9 Unidades 19 Pulgadas Minirack Switch Dvr Klin"/>
          <p:cNvPicPr/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286553"/>
            <a:ext cx="1419225" cy="1419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41891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260648"/>
            <a:ext cx="7467600" cy="114300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PROBLEMAS QUE SUFRE UN MEDIO DE TRANSMISIÓN</a:t>
            </a:r>
            <a:endParaRPr lang="es-AR" b="1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844824"/>
            <a:ext cx="8352928" cy="4176464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Ruido</a:t>
            </a:r>
          </a:p>
          <a:p>
            <a:pPr marL="36576" indent="0">
              <a:buNone/>
            </a:pPr>
            <a:r>
              <a:rPr lang="es-AR" dirty="0" smtClean="0"/>
              <a:t>	</a:t>
            </a:r>
            <a:r>
              <a:rPr lang="es-A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•</a:t>
            </a:r>
            <a:r>
              <a:rPr lang="es-AR" dirty="0" smtClean="0"/>
              <a:t> </a:t>
            </a:r>
            <a:r>
              <a:rPr lang="es-ES" dirty="0" smtClean="0"/>
              <a:t>Ruido </a:t>
            </a:r>
            <a:r>
              <a:rPr lang="es-ES" dirty="0"/>
              <a:t>Térmico</a:t>
            </a:r>
            <a:endParaRPr lang="es-AR" dirty="0"/>
          </a:p>
          <a:p>
            <a:pPr marL="36576" indent="0">
              <a:buNone/>
            </a:pPr>
            <a:r>
              <a:rPr lang="es-ES" dirty="0" smtClean="0"/>
              <a:t>	</a:t>
            </a:r>
            <a:r>
              <a:rPr lang="es-E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•</a:t>
            </a:r>
            <a:r>
              <a:rPr lang="es-ES" dirty="0" smtClean="0"/>
              <a:t> Diafonía</a:t>
            </a:r>
            <a:endParaRPr lang="es-AR" dirty="0"/>
          </a:p>
          <a:p>
            <a:pPr marL="36576" indent="0">
              <a:buNone/>
            </a:pPr>
            <a:r>
              <a:rPr lang="es-ES" dirty="0" smtClean="0"/>
              <a:t>	</a:t>
            </a:r>
            <a:r>
              <a:rPr lang="es-E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•</a:t>
            </a:r>
            <a:r>
              <a:rPr lang="es-ES" dirty="0" smtClean="0"/>
              <a:t> Ruido </a:t>
            </a:r>
            <a:r>
              <a:rPr lang="es-ES" dirty="0"/>
              <a:t>Impulsivo</a:t>
            </a:r>
            <a:endParaRPr lang="es-AR" dirty="0"/>
          </a:p>
          <a:p>
            <a:pPr marL="36576" indent="0">
              <a:buNone/>
            </a:pPr>
            <a:r>
              <a:rPr lang="es-ES" dirty="0" smtClean="0"/>
              <a:t>	</a:t>
            </a:r>
            <a:r>
              <a:rPr lang="es-E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•</a:t>
            </a:r>
            <a:r>
              <a:rPr lang="es-ES" dirty="0" smtClean="0"/>
              <a:t> Ruido </a:t>
            </a:r>
            <a:r>
              <a:rPr lang="es-ES" dirty="0"/>
              <a:t>de </a:t>
            </a:r>
            <a:r>
              <a:rPr lang="es-ES" dirty="0" smtClean="0"/>
              <a:t>Intermodulación</a:t>
            </a:r>
            <a:endParaRPr lang="es-AR" dirty="0" smtClean="0"/>
          </a:p>
          <a:p>
            <a:r>
              <a:rPr lang="es-AR" dirty="0" smtClean="0"/>
              <a:t>Distorsión de retardo</a:t>
            </a:r>
          </a:p>
          <a:p>
            <a:r>
              <a:rPr lang="es-AR" dirty="0" smtClean="0"/>
              <a:t>Atenuación</a:t>
            </a:r>
            <a:endParaRPr lang="es-AR" dirty="0"/>
          </a:p>
          <a:p>
            <a:r>
              <a:rPr lang="es-ES" dirty="0" smtClean="0"/>
              <a:t>Otros: limitaciones, fallo en el diseño, etc.</a:t>
            </a:r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209118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260648"/>
            <a:ext cx="7467600" cy="1143000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AR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OTROS MEDIOS FACTIBLES </a:t>
            </a:r>
            <a:endParaRPr lang="es-AR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700808"/>
            <a:ext cx="7467600" cy="4525963"/>
          </a:xfrm>
        </p:spPr>
        <p:txBody>
          <a:bodyPr>
            <a:normAutofit/>
          </a:bodyPr>
          <a:lstStyle/>
          <a:p>
            <a:r>
              <a:rPr lang="es-ES" dirty="0"/>
              <a:t>Se podrían utilizar redes formadas por medios guiados, no guiados e incluso la combinación de los mismos. </a:t>
            </a:r>
          </a:p>
          <a:p>
            <a:pPr marL="36576" indent="0">
              <a:buNone/>
            </a:pPr>
            <a:endParaRPr lang="es-ES" dirty="0" smtClean="0"/>
          </a:p>
          <a:p>
            <a:r>
              <a:rPr lang="es-ES" dirty="0" smtClean="0"/>
              <a:t>Oficina </a:t>
            </a:r>
            <a:r>
              <a:rPr lang="es-ES" dirty="0"/>
              <a:t>con acceso inalámbrico</a:t>
            </a:r>
            <a:r>
              <a:rPr lang="es-ES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140663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261</TotalTime>
  <Words>156</Words>
  <Application>Microsoft Office PowerPoint</Application>
  <PresentationFormat>Presentación en pantalla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Técnico</vt:lpstr>
      <vt:lpstr>INTRANET  EMPRESARIAL</vt:lpstr>
      <vt:lpstr>Empresa - EDIFICIO</vt:lpstr>
      <vt:lpstr>DISTRIBUCIÓN DEL EDIFICIO</vt:lpstr>
      <vt:lpstr>TIPO DE TRANSMISIÓN</vt:lpstr>
      <vt:lpstr>CARACTERÍSTICAS UTP 6</vt:lpstr>
      <vt:lpstr>DISPOSITIVOS A UTILIZAR</vt:lpstr>
      <vt:lpstr>PROBLEMAS QUE SUFRE UN MEDIO DE TRANSMISIÓN</vt:lpstr>
      <vt:lpstr>OTROS MEDIOS FACTIBLES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Gio</cp:lastModifiedBy>
  <cp:revision>24</cp:revision>
  <dcterms:created xsi:type="dcterms:W3CDTF">2015-05-05T02:20:24Z</dcterms:created>
  <dcterms:modified xsi:type="dcterms:W3CDTF">2015-05-05T20:17:06Z</dcterms:modified>
</cp:coreProperties>
</file>