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56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14BB699-398C-473D-B159-8D35E69D50B8}" type="datetimeFigureOut">
              <a:rPr lang="es-AR" smtClean="0"/>
              <a:t>17/04/2015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FC6F782-6413-48A5-980C-96D41802383C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MECANISMOS COORDINADORES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4535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034" y="2804445"/>
            <a:ext cx="3603759" cy="31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491880" y="9087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AJUSTE MUTUO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170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618220"/>
            <a:ext cx="8534400" cy="369332"/>
          </a:xfrm>
          <a:noFill/>
        </p:spPr>
        <p:txBody>
          <a:bodyPr wrap="square" rtlCol="0">
            <a:spAutoFit/>
          </a:bodyPr>
          <a:lstStyle/>
          <a:p>
            <a:r>
              <a:rPr lang="es-A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SUPERVISIÓN DIRECTA</a:t>
            </a:r>
            <a:endParaRPr lang="es-A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310026"/>
            <a:ext cx="4932965" cy="356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11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860161" cy="38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301752" y="618220"/>
            <a:ext cx="8534400" cy="369332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ESTANDARIZACIÓN DE PROCESOS DE TRABAJOS</a:t>
            </a:r>
            <a:endParaRPr lang="es-A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70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01752" y="618220"/>
            <a:ext cx="8534400" cy="369332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ESTANDARIZACIÓN DE PRODUCTOS</a:t>
            </a:r>
            <a:endParaRPr lang="es-A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66912"/>
            <a:ext cx="4075904" cy="383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71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01752" y="618220"/>
            <a:ext cx="8534400" cy="369332"/>
          </a:xfrm>
          <a:noFill/>
        </p:spPr>
        <p:txBody>
          <a:bodyPr wrap="square" rtlCol="0">
            <a:spAutoFit/>
          </a:bodyPr>
          <a:lstStyle/>
          <a:p>
            <a:r>
              <a:rPr lang="es-AR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ESTANDARIZACIÓN </a:t>
            </a:r>
            <a:r>
              <a:rPr lang="es-AR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HABILIDADES Y DESTREZAS</a:t>
            </a:r>
            <a:endParaRPr lang="es-AR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7"/>
            <a:ext cx="5474994" cy="371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327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142</TotalTime>
  <Words>19</Words>
  <Application>Microsoft Office PowerPoint</Application>
  <PresentationFormat>Presentación en pantalla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Civil</vt:lpstr>
      <vt:lpstr>MECANISMOS COORDINADORES</vt:lpstr>
      <vt:lpstr>Presentación de PowerPoint</vt:lpstr>
      <vt:lpstr>SUPERVISIÓN DIRECTA</vt:lpstr>
      <vt:lpstr>Presentación de PowerPoint</vt:lpstr>
      <vt:lpstr>Presentación de PowerPoint</vt:lpstr>
      <vt:lpstr>ESTANDARIZACIÓN DE HABILIDADES Y DESTREZAS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6</cp:revision>
  <dcterms:created xsi:type="dcterms:W3CDTF">2014-03-27T18:09:50Z</dcterms:created>
  <dcterms:modified xsi:type="dcterms:W3CDTF">2015-04-17T23:20:53Z</dcterms:modified>
</cp:coreProperties>
</file>