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85" r:id="rId2"/>
    <p:sldId id="260" r:id="rId3"/>
    <p:sldId id="261" r:id="rId4"/>
    <p:sldId id="264" r:id="rId5"/>
    <p:sldId id="286" r:id="rId6"/>
    <p:sldId id="287" r:id="rId7"/>
    <p:sldId id="288" r:id="rId8"/>
    <p:sldId id="265" r:id="rId9"/>
    <p:sldId id="280" r:id="rId10"/>
    <p:sldId id="281" r:id="rId11"/>
    <p:sldId id="282" r:id="rId12"/>
    <p:sldId id="283" r:id="rId13"/>
    <p:sldId id="284" r:id="rId14"/>
    <p:sldId id="289" r:id="rId15"/>
    <p:sldId id="290" r:id="rId16"/>
    <p:sldId id="291" r:id="rId17"/>
    <p:sldId id="292" r:id="rId18"/>
    <p:sldId id="293" r:id="rId19"/>
    <p:sldId id="294" r:id="rId20"/>
    <p:sldId id="295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B0E4F2"/>
    <a:srgbClr val="FF0000"/>
    <a:srgbClr val="A9D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42330-CC4E-4934-9316-2447C0A74DE5}" type="doc">
      <dgm:prSet loTypeId="urn:microsoft.com/office/officeart/2005/8/layout/pyramid2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45D445EB-3F4B-43F7-9887-C9AFA1189CF0}">
      <dgm:prSet phldrT="[Texto]"/>
      <dgm:spPr>
        <a:solidFill>
          <a:srgbClr val="FFC000">
            <a:alpha val="90000"/>
          </a:srgb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s-AR" b="1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DECISORIO</a:t>
          </a:r>
          <a:endParaRPr lang="es-AR" b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ACBDA226-1DD8-463D-BA53-B58BC1014C11}" type="parTrans" cxnId="{119F70D8-9EE8-4314-928A-3FD22B9D3535}">
      <dgm:prSet/>
      <dgm:spPr/>
      <dgm:t>
        <a:bodyPr/>
        <a:lstStyle/>
        <a:p>
          <a:endParaRPr lang="es-AR"/>
        </a:p>
      </dgm:t>
    </dgm:pt>
    <dgm:pt modelId="{7FABEFF6-DE5F-4C21-B046-8FD171E7EBA4}" type="sibTrans" cxnId="{119F70D8-9EE8-4314-928A-3FD22B9D3535}">
      <dgm:prSet/>
      <dgm:spPr/>
      <dgm:t>
        <a:bodyPr/>
        <a:lstStyle/>
        <a:p>
          <a:endParaRPr lang="es-AR"/>
        </a:p>
      </dgm:t>
    </dgm:pt>
    <dgm:pt modelId="{021A5F75-1EC4-418C-963F-D79DA0AD58B3}">
      <dgm:prSet phldrT="[Texto]"/>
      <dgm:spPr/>
      <dgm:t>
        <a:bodyPr/>
        <a:lstStyle/>
        <a:p>
          <a:r>
            <a:rPr lang="es-AR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EJECUTIVO</a:t>
          </a:r>
          <a:endParaRPr lang="es-AR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1C68B74D-97C2-4AA8-806A-4B2F9FB0ABE2}" type="parTrans" cxnId="{C6AA5FC7-928F-4421-929E-D362D4A48D00}">
      <dgm:prSet/>
      <dgm:spPr/>
      <dgm:t>
        <a:bodyPr/>
        <a:lstStyle/>
        <a:p>
          <a:endParaRPr lang="es-AR"/>
        </a:p>
      </dgm:t>
    </dgm:pt>
    <dgm:pt modelId="{A10325BB-FA44-4E4B-9297-F12FEBC41806}" type="sibTrans" cxnId="{C6AA5FC7-928F-4421-929E-D362D4A48D00}">
      <dgm:prSet/>
      <dgm:spPr/>
      <dgm:t>
        <a:bodyPr/>
        <a:lstStyle/>
        <a:p>
          <a:endParaRPr lang="es-AR"/>
        </a:p>
      </dgm:t>
    </dgm:pt>
    <dgm:pt modelId="{F7163734-8F48-4075-9DA8-86FB44D22142}">
      <dgm:prSet phldrT="[Texto]"/>
      <dgm:spPr/>
      <dgm:t>
        <a:bodyPr/>
        <a:lstStyle/>
        <a:p>
          <a:r>
            <a:rPr lang="es-AR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OPERATIVO</a:t>
          </a:r>
          <a:endParaRPr lang="es-AR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6539586B-7D15-4C99-92EF-29151390E86C}" type="parTrans" cxnId="{AAA29CE6-0D55-4C74-83E1-0930405B8E2A}">
      <dgm:prSet/>
      <dgm:spPr/>
      <dgm:t>
        <a:bodyPr/>
        <a:lstStyle/>
        <a:p>
          <a:endParaRPr lang="es-AR"/>
        </a:p>
      </dgm:t>
    </dgm:pt>
    <dgm:pt modelId="{8C508784-47EE-40A3-9BEB-0AE5D4880A9B}" type="sibTrans" cxnId="{AAA29CE6-0D55-4C74-83E1-0930405B8E2A}">
      <dgm:prSet/>
      <dgm:spPr/>
      <dgm:t>
        <a:bodyPr/>
        <a:lstStyle/>
        <a:p>
          <a:endParaRPr lang="es-AR"/>
        </a:p>
      </dgm:t>
    </dgm:pt>
    <dgm:pt modelId="{A2184EAD-F88F-44FE-8AA5-45F12EA1E607}">
      <dgm:prSet phldrT="[Texto]"/>
      <dgm:spPr/>
      <dgm:t>
        <a:bodyPr/>
        <a:lstStyle/>
        <a:p>
          <a:r>
            <a:rPr lang="es-AR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DE STAFF</a:t>
          </a:r>
          <a:endParaRPr lang="es-AR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7D1B0A81-6B56-4ABC-87A5-AFF97866A2DD}" type="parTrans" cxnId="{F666265A-68C8-4D07-9AE1-B5C30611B7FB}">
      <dgm:prSet/>
      <dgm:spPr/>
      <dgm:t>
        <a:bodyPr/>
        <a:lstStyle/>
        <a:p>
          <a:endParaRPr lang="es-AR"/>
        </a:p>
      </dgm:t>
    </dgm:pt>
    <dgm:pt modelId="{5C3EC39C-C003-45FD-AE94-B2C66189FE95}" type="sibTrans" cxnId="{F666265A-68C8-4D07-9AE1-B5C30611B7FB}">
      <dgm:prSet/>
      <dgm:spPr/>
      <dgm:t>
        <a:bodyPr/>
        <a:lstStyle/>
        <a:p>
          <a:endParaRPr lang="es-AR"/>
        </a:p>
      </dgm:t>
    </dgm:pt>
    <dgm:pt modelId="{E76E5046-3658-4BE6-99A9-E9597E9A9BD0}" type="pres">
      <dgm:prSet presAssocID="{54842330-CC4E-4934-9316-2447C0A74DE5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s-AR"/>
        </a:p>
      </dgm:t>
    </dgm:pt>
    <dgm:pt modelId="{69BBFD69-9705-47D0-ABCE-05C56000C9C0}" type="pres">
      <dgm:prSet presAssocID="{54842330-CC4E-4934-9316-2447C0A74DE5}" presName="pyramid" presStyleLbl="node1" presStyleIdx="0" presStyleCnt="1"/>
      <dgm:spPr/>
    </dgm:pt>
    <dgm:pt modelId="{FE3B5A6F-C4C9-41F9-9978-FA9A29ED15A0}" type="pres">
      <dgm:prSet presAssocID="{54842330-CC4E-4934-9316-2447C0A74DE5}" presName="theList" presStyleCnt="0"/>
      <dgm:spPr/>
    </dgm:pt>
    <dgm:pt modelId="{B7EF1F59-D017-4C30-B9D6-CA1255722289}" type="pres">
      <dgm:prSet presAssocID="{45D445EB-3F4B-43F7-9887-C9AFA1189CF0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EAAA190-8E5E-4B78-813D-4DF8B0A39571}" type="pres">
      <dgm:prSet presAssocID="{45D445EB-3F4B-43F7-9887-C9AFA1189CF0}" presName="aSpace" presStyleCnt="0"/>
      <dgm:spPr/>
    </dgm:pt>
    <dgm:pt modelId="{8B68ED8C-CDF7-42FC-9A62-966D7B6F840E}" type="pres">
      <dgm:prSet presAssocID="{021A5F75-1EC4-418C-963F-D79DA0AD58B3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4F09690-F6AE-4010-A580-AECFBC94A829}" type="pres">
      <dgm:prSet presAssocID="{021A5F75-1EC4-418C-963F-D79DA0AD58B3}" presName="aSpace" presStyleCnt="0"/>
      <dgm:spPr/>
    </dgm:pt>
    <dgm:pt modelId="{E0D0AFEE-3E18-4435-BA1B-FF7031A455D6}" type="pres">
      <dgm:prSet presAssocID="{F7163734-8F48-4075-9DA8-86FB44D22142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BD690A5-5EDE-447C-A75E-49C27F777A5C}" type="pres">
      <dgm:prSet presAssocID="{F7163734-8F48-4075-9DA8-86FB44D22142}" presName="aSpace" presStyleCnt="0"/>
      <dgm:spPr/>
    </dgm:pt>
    <dgm:pt modelId="{E6C3BEA3-AE1E-4681-B424-05387DB4631B}" type="pres">
      <dgm:prSet presAssocID="{A2184EAD-F88F-44FE-8AA5-45F12EA1E607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CE91E3-DD09-422A-9309-311DB3B3BFA2}" type="pres">
      <dgm:prSet presAssocID="{A2184EAD-F88F-44FE-8AA5-45F12EA1E607}" presName="aSpace" presStyleCnt="0"/>
      <dgm:spPr/>
    </dgm:pt>
  </dgm:ptLst>
  <dgm:cxnLst>
    <dgm:cxn modelId="{F666265A-68C8-4D07-9AE1-B5C30611B7FB}" srcId="{54842330-CC4E-4934-9316-2447C0A74DE5}" destId="{A2184EAD-F88F-44FE-8AA5-45F12EA1E607}" srcOrd="3" destOrd="0" parTransId="{7D1B0A81-6B56-4ABC-87A5-AFF97866A2DD}" sibTransId="{5C3EC39C-C003-45FD-AE94-B2C66189FE95}"/>
    <dgm:cxn modelId="{A4942E48-5059-4532-B02D-065D89C326AD}" type="presOf" srcId="{F7163734-8F48-4075-9DA8-86FB44D22142}" destId="{E0D0AFEE-3E18-4435-BA1B-FF7031A455D6}" srcOrd="0" destOrd="0" presId="urn:microsoft.com/office/officeart/2005/8/layout/pyramid2"/>
    <dgm:cxn modelId="{C6AA5FC7-928F-4421-929E-D362D4A48D00}" srcId="{54842330-CC4E-4934-9316-2447C0A74DE5}" destId="{021A5F75-1EC4-418C-963F-D79DA0AD58B3}" srcOrd="1" destOrd="0" parTransId="{1C68B74D-97C2-4AA8-806A-4B2F9FB0ABE2}" sibTransId="{A10325BB-FA44-4E4B-9297-F12FEBC41806}"/>
    <dgm:cxn modelId="{B65D118D-CBFF-465F-92AD-A571CA95D4D9}" type="presOf" srcId="{021A5F75-1EC4-418C-963F-D79DA0AD58B3}" destId="{8B68ED8C-CDF7-42FC-9A62-966D7B6F840E}" srcOrd="0" destOrd="0" presId="urn:microsoft.com/office/officeart/2005/8/layout/pyramid2"/>
    <dgm:cxn modelId="{27DCF789-48F7-459F-BF5B-543E484E1AE3}" type="presOf" srcId="{45D445EB-3F4B-43F7-9887-C9AFA1189CF0}" destId="{B7EF1F59-D017-4C30-B9D6-CA1255722289}" srcOrd="0" destOrd="0" presId="urn:microsoft.com/office/officeart/2005/8/layout/pyramid2"/>
    <dgm:cxn modelId="{7DBA2B87-B6B2-48C4-816F-F2BDC6486FF7}" type="presOf" srcId="{A2184EAD-F88F-44FE-8AA5-45F12EA1E607}" destId="{E6C3BEA3-AE1E-4681-B424-05387DB4631B}" srcOrd="0" destOrd="0" presId="urn:microsoft.com/office/officeart/2005/8/layout/pyramid2"/>
    <dgm:cxn modelId="{119F70D8-9EE8-4314-928A-3FD22B9D3535}" srcId="{54842330-CC4E-4934-9316-2447C0A74DE5}" destId="{45D445EB-3F4B-43F7-9887-C9AFA1189CF0}" srcOrd="0" destOrd="0" parTransId="{ACBDA226-1DD8-463D-BA53-B58BC1014C11}" sibTransId="{7FABEFF6-DE5F-4C21-B046-8FD171E7EBA4}"/>
    <dgm:cxn modelId="{2A5FBDC1-60C9-485D-BCAD-80FA912CA15D}" type="presOf" srcId="{54842330-CC4E-4934-9316-2447C0A74DE5}" destId="{E76E5046-3658-4BE6-99A9-E9597E9A9BD0}" srcOrd="0" destOrd="0" presId="urn:microsoft.com/office/officeart/2005/8/layout/pyramid2"/>
    <dgm:cxn modelId="{AAA29CE6-0D55-4C74-83E1-0930405B8E2A}" srcId="{54842330-CC4E-4934-9316-2447C0A74DE5}" destId="{F7163734-8F48-4075-9DA8-86FB44D22142}" srcOrd="2" destOrd="0" parTransId="{6539586B-7D15-4C99-92EF-29151390E86C}" sibTransId="{8C508784-47EE-40A3-9BEB-0AE5D4880A9B}"/>
    <dgm:cxn modelId="{4760DA17-03FB-49FC-857F-2BB414FE7411}" type="presParOf" srcId="{E76E5046-3658-4BE6-99A9-E9597E9A9BD0}" destId="{69BBFD69-9705-47D0-ABCE-05C56000C9C0}" srcOrd="0" destOrd="0" presId="urn:microsoft.com/office/officeart/2005/8/layout/pyramid2"/>
    <dgm:cxn modelId="{8B152AF5-0EF3-459B-B630-D3F805D14AFA}" type="presParOf" srcId="{E76E5046-3658-4BE6-99A9-E9597E9A9BD0}" destId="{FE3B5A6F-C4C9-41F9-9978-FA9A29ED15A0}" srcOrd="1" destOrd="0" presId="urn:microsoft.com/office/officeart/2005/8/layout/pyramid2"/>
    <dgm:cxn modelId="{E8056561-B0E1-4901-B1EB-3E00BFD65CBE}" type="presParOf" srcId="{FE3B5A6F-C4C9-41F9-9978-FA9A29ED15A0}" destId="{B7EF1F59-D017-4C30-B9D6-CA1255722289}" srcOrd="0" destOrd="0" presId="urn:microsoft.com/office/officeart/2005/8/layout/pyramid2"/>
    <dgm:cxn modelId="{69A553B4-98D1-4F30-8D8A-4C5BCC939A33}" type="presParOf" srcId="{FE3B5A6F-C4C9-41F9-9978-FA9A29ED15A0}" destId="{2EAAA190-8E5E-4B78-813D-4DF8B0A39571}" srcOrd="1" destOrd="0" presId="urn:microsoft.com/office/officeart/2005/8/layout/pyramid2"/>
    <dgm:cxn modelId="{FA8AA245-4BC5-4F06-8619-E73604FE729F}" type="presParOf" srcId="{FE3B5A6F-C4C9-41F9-9978-FA9A29ED15A0}" destId="{8B68ED8C-CDF7-42FC-9A62-966D7B6F840E}" srcOrd="2" destOrd="0" presId="urn:microsoft.com/office/officeart/2005/8/layout/pyramid2"/>
    <dgm:cxn modelId="{EED0D135-038E-4FB1-A8DB-7A6D9F0EC9E3}" type="presParOf" srcId="{FE3B5A6F-C4C9-41F9-9978-FA9A29ED15A0}" destId="{E4F09690-F6AE-4010-A580-AECFBC94A829}" srcOrd="3" destOrd="0" presId="urn:microsoft.com/office/officeart/2005/8/layout/pyramid2"/>
    <dgm:cxn modelId="{F57E0FBD-AAC3-426F-9D2B-0B74B916BA7E}" type="presParOf" srcId="{FE3B5A6F-C4C9-41F9-9978-FA9A29ED15A0}" destId="{E0D0AFEE-3E18-4435-BA1B-FF7031A455D6}" srcOrd="4" destOrd="0" presId="urn:microsoft.com/office/officeart/2005/8/layout/pyramid2"/>
    <dgm:cxn modelId="{DD762AC4-C3FD-4C2D-B5B7-B4586ECA74FF}" type="presParOf" srcId="{FE3B5A6F-C4C9-41F9-9978-FA9A29ED15A0}" destId="{BBD690A5-5EDE-447C-A75E-49C27F777A5C}" srcOrd="5" destOrd="0" presId="urn:microsoft.com/office/officeart/2005/8/layout/pyramid2"/>
    <dgm:cxn modelId="{8943F646-CADB-4C78-BA16-4259454CBDD4}" type="presParOf" srcId="{FE3B5A6F-C4C9-41F9-9978-FA9A29ED15A0}" destId="{E6C3BEA3-AE1E-4681-B424-05387DB4631B}" srcOrd="6" destOrd="0" presId="urn:microsoft.com/office/officeart/2005/8/layout/pyramid2"/>
    <dgm:cxn modelId="{81A3C8C8-7FE6-40E0-9F47-D837BAA19CCA}" type="presParOf" srcId="{FE3B5A6F-C4C9-41F9-9978-FA9A29ED15A0}" destId="{18CE91E3-DD09-422A-9309-311DB3B3BFA2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842330-CC4E-4934-9316-2447C0A74DE5}" type="doc">
      <dgm:prSet loTypeId="urn:microsoft.com/office/officeart/2005/8/layout/pyramid2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45D445EB-3F4B-43F7-9887-C9AFA1189CF0}">
      <dgm:prSet phldrT="[Texto]"/>
      <dgm:spPr>
        <a:solidFill>
          <a:schemeClr val="bg1">
            <a:alpha val="90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s-AR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DECISORIO</a:t>
          </a:r>
          <a:endParaRPr lang="es-AR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ACBDA226-1DD8-463D-BA53-B58BC1014C11}" type="parTrans" cxnId="{119F70D8-9EE8-4314-928A-3FD22B9D3535}">
      <dgm:prSet/>
      <dgm:spPr/>
      <dgm:t>
        <a:bodyPr/>
        <a:lstStyle/>
        <a:p>
          <a:endParaRPr lang="es-AR"/>
        </a:p>
      </dgm:t>
    </dgm:pt>
    <dgm:pt modelId="{7FABEFF6-DE5F-4C21-B046-8FD171E7EBA4}" type="sibTrans" cxnId="{119F70D8-9EE8-4314-928A-3FD22B9D3535}">
      <dgm:prSet/>
      <dgm:spPr/>
      <dgm:t>
        <a:bodyPr/>
        <a:lstStyle/>
        <a:p>
          <a:endParaRPr lang="es-AR"/>
        </a:p>
      </dgm:t>
    </dgm:pt>
    <dgm:pt modelId="{021A5F75-1EC4-418C-963F-D79DA0AD58B3}">
      <dgm:prSet phldrT="[Texto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s-AR" b="1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EJECUTIVO</a:t>
          </a:r>
          <a:endParaRPr lang="es-AR" b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1C68B74D-97C2-4AA8-806A-4B2F9FB0ABE2}" type="parTrans" cxnId="{C6AA5FC7-928F-4421-929E-D362D4A48D00}">
      <dgm:prSet/>
      <dgm:spPr/>
      <dgm:t>
        <a:bodyPr/>
        <a:lstStyle/>
        <a:p>
          <a:endParaRPr lang="es-AR"/>
        </a:p>
      </dgm:t>
    </dgm:pt>
    <dgm:pt modelId="{A10325BB-FA44-4E4B-9297-F12FEBC41806}" type="sibTrans" cxnId="{C6AA5FC7-928F-4421-929E-D362D4A48D00}">
      <dgm:prSet/>
      <dgm:spPr/>
      <dgm:t>
        <a:bodyPr/>
        <a:lstStyle/>
        <a:p>
          <a:endParaRPr lang="es-AR"/>
        </a:p>
      </dgm:t>
    </dgm:pt>
    <dgm:pt modelId="{F7163734-8F48-4075-9DA8-86FB44D22142}">
      <dgm:prSet phldrT="[Texto]"/>
      <dgm:spPr/>
      <dgm:t>
        <a:bodyPr/>
        <a:lstStyle/>
        <a:p>
          <a:r>
            <a:rPr lang="es-AR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OPERATIVO</a:t>
          </a:r>
          <a:endParaRPr lang="es-AR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6539586B-7D15-4C99-92EF-29151390E86C}" type="parTrans" cxnId="{AAA29CE6-0D55-4C74-83E1-0930405B8E2A}">
      <dgm:prSet/>
      <dgm:spPr/>
      <dgm:t>
        <a:bodyPr/>
        <a:lstStyle/>
        <a:p>
          <a:endParaRPr lang="es-AR"/>
        </a:p>
      </dgm:t>
    </dgm:pt>
    <dgm:pt modelId="{8C508784-47EE-40A3-9BEB-0AE5D4880A9B}" type="sibTrans" cxnId="{AAA29CE6-0D55-4C74-83E1-0930405B8E2A}">
      <dgm:prSet/>
      <dgm:spPr/>
      <dgm:t>
        <a:bodyPr/>
        <a:lstStyle/>
        <a:p>
          <a:endParaRPr lang="es-AR"/>
        </a:p>
      </dgm:t>
    </dgm:pt>
    <dgm:pt modelId="{A2184EAD-F88F-44FE-8AA5-45F12EA1E607}">
      <dgm:prSet phldrT="[Texto]"/>
      <dgm:spPr/>
      <dgm:t>
        <a:bodyPr/>
        <a:lstStyle/>
        <a:p>
          <a:r>
            <a:rPr lang="es-AR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DE STAFF</a:t>
          </a:r>
          <a:endParaRPr lang="es-AR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7D1B0A81-6B56-4ABC-87A5-AFF97866A2DD}" type="parTrans" cxnId="{F666265A-68C8-4D07-9AE1-B5C30611B7FB}">
      <dgm:prSet/>
      <dgm:spPr/>
      <dgm:t>
        <a:bodyPr/>
        <a:lstStyle/>
        <a:p>
          <a:endParaRPr lang="es-AR"/>
        </a:p>
      </dgm:t>
    </dgm:pt>
    <dgm:pt modelId="{5C3EC39C-C003-45FD-AE94-B2C66189FE95}" type="sibTrans" cxnId="{F666265A-68C8-4D07-9AE1-B5C30611B7FB}">
      <dgm:prSet/>
      <dgm:spPr/>
      <dgm:t>
        <a:bodyPr/>
        <a:lstStyle/>
        <a:p>
          <a:endParaRPr lang="es-AR"/>
        </a:p>
      </dgm:t>
    </dgm:pt>
    <dgm:pt modelId="{E76E5046-3658-4BE6-99A9-E9597E9A9BD0}" type="pres">
      <dgm:prSet presAssocID="{54842330-CC4E-4934-9316-2447C0A74DE5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s-AR"/>
        </a:p>
      </dgm:t>
    </dgm:pt>
    <dgm:pt modelId="{69BBFD69-9705-47D0-ABCE-05C56000C9C0}" type="pres">
      <dgm:prSet presAssocID="{54842330-CC4E-4934-9316-2447C0A74DE5}" presName="pyramid" presStyleLbl="node1" presStyleIdx="0" presStyleCnt="1"/>
      <dgm:spPr/>
    </dgm:pt>
    <dgm:pt modelId="{FE3B5A6F-C4C9-41F9-9978-FA9A29ED15A0}" type="pres">
      <dgm:prSet presAssocID="{54842330-CC4E-4934-9316-2447C0A74DE5}" presName="theList" presStyleCnt="0"/>
      <dgm:spPr/>
    </dgm:pt>
    <dgm:pt modelId="{B7EF1F59-D017-4C30-B9D6-CA1255722289}" type="pres">
      <dgm:prSet presAssocID="{45D445EB-3F4B-43F7-9887-C9AFA1189CF0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EAAA190-8E5E-4B78-813D-4DF8B0A39571}" type="pres">
      <dgm:prSet presAssocID="{45D445EB-3F4B-43F7-9887-C9AFA1189CF0}" presName="aSpace" presStyleCnt="0"/>
      <dgm:spPr/>
    </dgm:pt>
    <dgm:pt modelId="{8B68ED8C-CDF7-42FC-9A62-966D7B6F840E}" type="pres">
      <dgm:prSet presAssocID="{021A5F75-1EC4-418C-963F-D79DA0AD58B3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4F09690-F6AE-4010-A580-AECFBC94A829}" type="pres">
      <dgm:prSet presAssocID="{021A5F75-1EC4-418C-963F-D79DA0AD58B3}" presName="aSpace" presStyleCnt="0"/>
      <dgm:spPr/>
    </dgm:pt>
    <dgm:pt modelId="{E0D0AFEE-3E18-4435-BA1B-FF7031A455D6}" type="pres">
      <dgm:prSet presAssocID="{F7163734-8F48-4075-9DA8-86FB44D22142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BD690A5-5EDE-447C-A75E-49C27F777A5C}" type="pres">
      <dgm:prSet presAssocID="{F7163734-8F48-4075-9DA8-86FB44D22142}" presName="aSpace" presStyleCnt="0"/>
      <dgm:spPr/>
    </dgm:pt>
    <dgm:pt modelId="{E6C3BEA3-AE1E-4681-B424-05387DB4631B}" type="pres">
      <dgm:prSet presAssocID="{A2184EAD-F88F-44FE-8AA5-45F12EA1E607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CE91E3-DD09-422A-9309-311DB3B3BFA2}" type="pres">
      <dgm:prSet presAssocID="{A2184EAD-F88F-44FE-8AA5-45F12EA1E607}" presName="aSpace" presStyleCnt="0"/>
      <dgm:spPr/>
    </dgm:pt>
  </dgm:ptLst>
  <dgm:cxnLst>
    <dgm:cxn modelId="{F666265A-68C8-4D07-9AE1-B5C30611B7FB}" srcId="{54842330-CC4E-4934-9316-2447C0A74DE5}" destId="{A2184EAD-F88F-44FE-8AA5-45F12EA1E607}" srcOrd="3" destOrd="0" parTransId="{7D1B0A81-6B56-4ABC-87A5-AFF97866A2DD}" sibTransId="{5C3EC39C-C003-45FD-AE94-B2C66189FE95}"/>
    <dgm:cxn modelId="{A552E1C6-2703-41B7-BEEE-58D1F2A7B0AC}" type="presOf" srcId="{45D445EB-3F4B-43F7-9887-C9AFA1189CF0}" destId="{B7EF1F59-D017-4C30-B9D6-CA1255722289}" srcOrd="0" destOrd="0" presId="urn:microsoft.com/office/officeart/2005/8/layout/pyramid2"/>
    <dgm:cxn modelId="{C6AA5FC7-928F-4421-929E-D362D4A48D00}" srcId="{54842330-CC4E-4934-9316-2447C0A74DE5}" destId="{021A5F75-1EC4-418C-963F-D79DA0AD58B3}" srcOrd="1" destOrd="0" parTransId="{1C68B74D-97C2-4AA8-806A-4B2F9FB0ABE2}" sibTransId="{A10325BB-FA44-4E4B-9297-F12FEBC41806}"/>
    <dgm:cxn modelId="{FBA9866D-D377-46A1-B5D3-F01CD716B65E}" type="presOf" srcId="{F7163734-8F48-4075-9DA8-86FB44D22142}" destId="{E0D0AFEE-3E18-4435-BA1B-FF7031A455D6}" srcOrd="0" destOrd="0" presId="urn:microsoft.com/office/officeart/2005/8/layout/pyramid2"/>
    <dgm:cxn modelId="{2A9801AE-0661-4F71-92FC-B096C4B241E4}" type="presOf" srcId="{54842330-CC4E-4934-9316-2447C0A74DE5}" destId="{E76E5046-3658-4BE6-99A9-E9597E9A9BD0}" srcOrd="0" destOrd="0" presId="urn:microsoft.com/office/officeart/2005/8/layout/pyramid2"/>
    <dgm:cxn modelId="{95A5F32C-CF98-452D-BE24-D786EC2ADAB9}" type="presOf" srcId="{021A5F75-1EC4-418C-963F-D79DA0AD58B3}" destId="{8B68ED8C-CDF7-42FC-9A62-966D7B6F840E}" srcOrd="0" destOrd="0" presId="urn:microsoft.com/office/officeart/2005/8/layout/pyramid2"/>
    <dgm:cxn modelId="{119F70D8-9EE8-4314-928A-3FD22B9D3535}" srcId="{54842330-CC4E-4934-9316-2447C0A74DE5}" destId="{45D445EB-3F4B-43F7-9887-C9AFA1189CF0}" srcOrd="0" destOrd="0" parTransId="{ACBDA226-1DD8-463D-BA53-B58BC1014C11}" sibTransId="{7FABEFF6-DE5F-4C21-B046-8FD171E7EBA4}"/>
    <dgm:cxn modelId="{AAA29CE6-0D55-4C74-83E1-0930405B8E2A}" srcId="{54842330-CC4E-4934-9316-2447C0A74DE5}" destId="{F7163734-8F48-4075-9DA8-86FB44D22142}" srcOrd="2" destOrd="0" parTransId="{6539586B-7D15-4C99-92EF-29151390E86C}" sibTransId="{8C508784-47EE-40A3-9BEB-0AE5D4880A9B}"/>
    <dgm:cxn modelId="{D1352572-79A3-483C-A62A-FA19ABF53E5F}" type="presOf" srcId="{A2184EAD-F88F-44FE-8AA5-45F12EA1E607}" destId="{E6C3BEA3-AE1E-4681-B424-05387DB4631B}" srcOrd="0" destOrd="0" presId="urn:microsoft.com/office/officeart/2005/8/layout/pyramid2"/>
    <dgm:cxn modelId="{6CC70CB4-BABB-4E9A-A88F-6C122B3BFA7B}" type="presParOf" srcId="{E76E5046-3658-4BE6-99A9-E9597E9A9BD0}" destId="{69BBFD69-9705-47D0-ABCE-05C56000C9C0}" srcOrd="0" destOrd="0" presId="urn:microsoft.com/office/officeart/2005/8/layout/pyramid2"/>
    <dgm:cxn modelId="{A1C70E07-A8C3-45E9-BD79-66F5B083434B}" type="presParOf" srcId="{E76E5046-3658-4BE6-99A9-E9597E9A9BD0}" destId="{FE3B5A6F-C4C9-41F9-9978-FA9A29ED15A0}" srcOrd="1" destOrd="0" presId="urn:microsoft.com/office/officeart/2005/8/layout/pyramid2"/>
    <dgm:cxn modelId="{BE45BC63-C4B0-4B19-9D82-DCEB42C471B3}" type="presParOf" srcId="{FE3B5A6F-C4C9-41F9-9978-FA9A29ED15A0}" destId="{B7EF1F59-D017-4C30-B9D6-CA1255722289}" srcOrd="0" destOrd="0" presId="urn:microsoft.com/office/officeart/2005/8/layout/pyramid2"/>
    <dgm:cxn modelId="{4420590B-9804-494A-BD36-A8A169E6192A}" type="presParOf" srcId="{FE3B5A6F-C4C9-41F9-9978-FA9A29ED15A0}" destId="{2EAAA190-8E5E-4B78-813D-4DF8B0A39571}" srcOrd="1" destOrd="0" presId="urn:microsoft.com/office/officeart/2005/8/layout/pyramid2"/>
    <dgm:cxn modelId="{3FA21D73-5E72-4599-96FC-7F179D5B2C87}" type="presParOf" srcId="{FE3B5A6F-C4C9-41F9-9978-FA9A29ED15A0}" destId="{8B68ED8C-CDF7-42FC-9A62-966D7B6F840E}" srcOrd="2" destOrd="0" presId="urn:microsoft.com/office/officeart/2005/8/layout/pyramid2"/>
    <dgm:cxn modelId="{BE92997E-184F-4457-9BE9-9135F7AB2C12}" type="presParOf" srcId="{FE3B5A6F-C4C9-41F9-9978-FA9A29ED15A0}" destId="{E4F09690-F6AE-4010-A580-AECFBC94A829}" srcOrd="3" destOrd="0" presId="urn:microsoft.com/office/officeart/2005/8/layout/pyramid2"/>
    <dgm:cxn modelId="{8AE4F989-7283-4E6F-83D7-46F9879EBFF6}" type="presParOf" srcId="{FE3B5A6F-C4C9-41F9-9978-FA9A29ED15A0}" destId="{E0D0AFEE-3E18-4435-BA1B-FF7031A455D6}" srcOrd="4" destOrd="0" presId="urn:microsoft.com/office/officeart/2005/8/layout/pyramid2"/>
    <dgm:cxn modelId="{0F0FD0D8-44BA-4257-9A39-CB3E29BC1A59}" type="presParOf" srcId="{FE3B5A6F-C4C9-41F9-9978-FA9A29ED15A0}" destId="{BBD690A5-5EDE-447C-A75E-49C27F777A5C}" srcOrd="5" destOrd="0" presId="urn:microsoft.com/office/officeart/2005/8/layout/pyramid2"/>
    <dgm:cxn modelId="{E8718A0E-396A-4A33-8563-EAF4A9468572}" type="presParOf" srcId="{FE3B5A6F-C4C9-41F9-9978-FA9A29ED15A0}" destId="{E6C3BEA3-AE1E-4681-B424-05387DB4631B}" srcOrd="6" destOrd="0" presId="urn:microsoft.com/office/officeart/2005/8/layout/pyramid2"/>
    <dgm:cxn modelId="{8394A811-F47A-4FE3-BF6C-A5F397EA4D77}" type="presParOf" srcId="{FE3B5A6F-C4C9-41F9-9978-FA9A29ED15A0}" destId="{18CE91E3-DD09-422A-9309-311DB3B3BFA2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842330-CC4E-4934-9316-2447C0A74DE5}" type="doc">
      <dgm:prSet loTypeId="urn:microsoft.com/office/officeart/2005/8/layout/pyramid2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45D445EB-3F4B-43F7-9887-C9AFA1189CF0}">
      <dgm:prSet phldrT="[Texto]"/>
      <dgm:spPr>
        <a:solidFill>
          <a:schemeClr val="bg1">
            <a:alpha val="90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s-AR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DECISORIO</a:t>
          </a:r>
          <a:endParaRPr lang="es-AR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ACBDA226-1DD8-463D-BA53-B58BC1014C11}" type="parTrans" cxnId="{119F70D8-9EE8-4314-928A-3FD22B9D3535}">
      <dgm:prSet/>
      <dgm:spPr/>
      <dgm:t>
        <a:bodyPr/>
        <a:lstStyle/>
        <a:p>
          <a:endParaRPr lang="es-AR"/>
        </a:p>
      </dgm:t>
    </dgm:pt>
    <dgm:pt modelId="{7FABEFF6-DE5F-4C21-B046-8FD171E7EBA4}" type="sibTrans" cxnId="{119F70D8-9EE8-4314-928A-3FD22B9D3535}">
      <dgm:prSet/>
      <dgm:spPr/>
      <dgm:t>
        <a:bodyPr/>
        <a:lstStyle/>
        <a:p>
          <a:endParaRPr lang="es-AR"/>
        </a:p>
      </dgm:t>
    </dgm:pt>
    <dgm:pt modelId="{021A5F75-1EC4-418C-963F-D79DA0AD58B3}">
      <dgm:prSet phldrT="[Texto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s-AR" b="0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EJECUTIVO</a:t>
          </a:r>
          <a:endParaRPr lang="es-AR" b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1C68B74D-97C2-4AA8-806A-4B2F9FB0ABE2}" type="parTrans" cxnId="{C6AA5FC7-928F-4421-929E-D362D4A48D00}">
      <dgm:prSet/>
      <dgm:spPr/>
      <dgm:t>
        <a:bodyPr/>
        <a:lstStyle/>
        <a:p>
          <a:endParaRPr lang="es-AR"/>
        </a:p>
      </dgm:t>
    </dgm:pt>
    <dgm:pt modelId="{A10325BB-FA44-4E4B-9297-F12FEBC41806}" type="sibTrans" cxnId="{C6AA5FC7-928F-4421-929E-D362D4A48D00}">
      <dgm:prSet/>
      <dgm:spPr/>
      <dgm:t>
        <a:bodyPr/>
        <a:lstStyle/>
        <a:p>
          <a:endParaRPr lang="es-AR"/>
        </a:p>
      </dgm:t>
    </dgm:pt>
    <dgm:pt modelId="{F7163734-8F48-4075-9DA8-86FB44D22142}">
      <dgm:prSet phldrT="[Texto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s-AR" b="1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OPERATIVO</a:t>
          </a:r>
          <a:endParaRPr lang="es-AR" b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6539586B-7D15-4C99-92EF-29151390E86C}" type="parTrans" cxnId="{AAA29CE6-0D55-4C74-83E1-0930405B8E2A}">
      <dgm:prSet/>
      <dgm:spPr/>
      <dgm:t>
        <a:bodyPr/>
        <a:lstStyle/>
        <a:p>
          <a:endParaRPr lang="es-AR"/>
        </a:p>
      </dgm:t>
    </dgm:pt>
    <dgm:pt modelId="{8C508784-47EE-40A3-9BEB-0AE5D4880A9B}" type="sibTrans" cxnId="{AAA29CE6-0D55-4C74-83E1-0930405B8E2A}">
      <dgm:prSet/>
      <dgm:spPr/>
      <dgm:t>
        <a:bodyPr/>
        <a:lstStyle/>
        <a:p>
          <a:endParaRPr lang="es-AR"/>
        </a:p>
      </dgm:t>
    </dgm:pt>
    <dgm:pt modelId="{A2184EAD-F88F-44FE-8AA5-45F12EA1E607}">
      <dgm:prSet phldrT="[Texto]"/>
      <dgm:spPr/>
      <dgm:t>
        <a:bodyPr/>
        <a:lstStyle/>
        <a:p>
          <a:r>
            <a:rPr lang="es-AR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DE STAFF</a:t>
          </a:r>
          <a:endParaRPr lang="es-AR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7D1B0A81-6B56-4ABC-87A5-AFF97866A2DD}" type="parTrans" cxnId="{F666265A-68C8-4D07-9AE1-B5C30611B7FB}">
      <dgm:prSet/>
      <dgm:spPr/>
      <dgm:t>
        <a:bodyPr/>
        <a:lstStyle/>
        <a:p>
          <a:endParaRPr lang="es-AR"/>
        </a:p>
      </dgm:t>
    </dgm:pt>
    <dgm:pt modelId="{5C3EC39C-C003-45FD-AE94-B2C66189FE95}" type="sibTrans" cxnId="{F666265A-68C8-4D07-9AE1-B5C30611B7FB}">
      <dgm:prSet/>
      <dgm:spPr/>
      <dgm:t>
        <a:bodyPr/>
        <a:lstStyle/>
        <a:p>
          <a:endParaRPr lang="es-AR"/>
        </a:p>
      </dgm:t>
    </dgm:pt>
    <dgm:pt modelId="{E76E5046-3658-4BE6-99A9-E9597E9A9BD0}" type="pres">
      <dgm:prSet presAssocID="{54842330-CC4E-4934-9316-2447C0A74DE5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s-AR"/>
        </a:p>
      </dgm:t>
    </dgm:pt>
    <dgm:pt modelId="{69BBFD69-9705-47D0-ABCE-05C56000C9C0}" type="pres">
      <dgm:prSet presAssocID="{54842330-CC4E-4934-9316-2447C0A74DE5}" presName="pyramid" presStyleLbl="node1" presStyleIdx="0" presStyleCnt="1"/>
      <dgm:spPr/>
    </dgm:pt>
    <dgm:pt modelId="{FE3B5A6F-C4C9-41F9-9978-FA9A29ED15A0}" type="pres">
      <dgm:prSet presAssocID="{54842330-CC4E-4934-9316-2447C0A74DE5}" presName="theList" presStyleCnt="0"/>
      <dgm:spPr/>
    </dgm:pt>
    <dgm:pt modelId="{B7EF1F59-D017-4C30-B9D6-CA1255722289}" type="pres">
      <dgm:prSet presAssocID="{45D445EB-3F4B-43F7-9887-C9AFA1189CF0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EAAA190-8E5E-4B78-813D-4DF8B0A39571}" type="pres">
      <dgm:prSet presAssocID="{45D445EB-3F4B-43F7-9887-C9AFA1189CF0}" presName="aSpace" presStyleCnt="0"/>
      <dgm:spPr/>
    </dgm:pt>
    <dgm:pt modelId="{8B68ED8C-CDF7-42FC-9A62-966D7B6F840E}" type="pres">
      <dgm:prSet presAssocID="{021A5F75-1EC4-418C-963F-D79DA0AD58B3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4F09690-F6AE-4010-A580-AECFBC94A829}" type="pres">
      <dgm:prSet presAssocID="{021A5F75-1EC4-418C-963F-D79DA0AD58B3}" presName="aSpace" presStyleCnt="0"/>
      <dgm:spPr/>
    </dgm:pt>
    <dgm:pt modelId="{E0D0AFEE-3E18-4435-BA1B-FF7031A455D6}" type="pres">
      <dgm:prSet presAssocID="{F7163734-8F48-4075-9DA8-86FB44D22142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BD690A5-5EDE-447C-A75E-49C27F777A5C}" type="pres">
      <dgm:prSet presAssocID="{F7163734-8F48-4075-9DA8-86FB44D22142}" presName="aSpace" presStyleCnt="0"/>
      <dgm:spPr/>
    </dgm:pt>
    <dgm:pt modelId="{E6C3BEA3-AE1E-4681-B424-05387DB4631B}" type="pres">
      <dgm:prSet presAssocID="{A2184EAD-F88F-44FE-8AA5-45F12EA1E607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CE91E3-DD09-422A-9309-311DB3B3BFA2}" type="pres">
      <dgm:prSet presAssocID="{A2184EAD-F88F-44FE-8AA5-45F12EA1E607}" presName="aSpace" presStyleCnt="0"/>
      <dgm:spPr/>
    </dgm:pt>
  </dgm:ptLst>
  <dgm:cxnLst>
    <dgm:cxn modelId="{C4FBA6EE-05CC-4572-B14C-2B2F3A387FC9}" type="presOf" srcId="{45D445EB-3F4B-43F7-9887-C9AFA1189CF0}" destId="{B7EF1F59-D017-4C30-B9D6-CA1255722289}" srcOrd="0" destOrd="0" presId="urn:microsoft.com/office/officeart/2005/8/layout/pyramid2"/>
    <dgm:cxn modelId="{F666265A-68C8-4D07-9AE1-B5C30611B7FB}" srcId="{54842330-CC4E-4934-9316-2447C0A74DE5}" destId="{A2184EAD-F88F-44FE-8AA5-45F12EA1E607}" srcOrd="3" destOrd="0" parTransId="{7D1B0A81-6B56-4ABC-87A5-AFF97866A2DD}" sibTransId="{5C3EC39C-C003-45FD-AE94-B2C66189FE95}"/>
    <dgm:cxn modelId="{BD2FA038-4604-4F26-AEA9-C4D088CDCFE9}" type="presOf" srcId="{F7163734-8F48-4075-9DA8-86FB44D22142}" destId="{E0D0AFEE-3E18-4435-BA1B-FF7031A455D6}" srcOrd="0" destOrd="0" presId="urn:microsoft.com/office/officeart/2005/8/layout/pyramid2"/>
    <dgm:cxn modelId="{C6AA5FC7-928F-4421-929E-D362D4A48D00}" srcId="{54842330-CC4E-4934-9316-2447C0A74DE5}" destId="{021A5F75-1EC4-418C-963F-D79DA0AD58B3}" srcOrd="1" destOrd="0" parTransId="{1C68B74D-97C2-4AA8-806A-4B2F9FB0ABE2}" sibTransId="{A10325BB-FA44-4E4B-9297-F12FEBC41806}"/>
    <dgm:cxn modelId="{C08866A1-753E-46B0-8199-2BEC03DC42D6}" type="presOf" srcId="{54842330-CC4E-4934-9316-2447C0A74DE5}" destId="{E76E5046-3658-4BE6-99A9-E9597E9A9BD0}" srcOrd="0" destOrd="0" presId="urn:microsoft.com/office/officeart/2005/8/layout/pyramid2"/>
    <dgm:cxn modelId="{75AA6EA1-A704-42AF-8548-CB1D824263EF}" type="presOf" srcId="{A2184EAD-F88F-44FE-8AA5-45F12EA1E607}" destId="{E6C3BEA3-AE1E-4681-B424-05387DB4631B}" srcOrd="0" destOrd="0" presId="urn:microsoft.com/office/officeart/2005/8/layout/pyramid2"/>
    <dgm:cxn modelId="{898A3BC1-794F-49C6-BD0F-CAA07DD55B68}" type="presOf" srcId="{021A5F75-1EC4-418C-963F-D79DA0AD58B3}" destId="{8B68ED8C-CDF7-42FC-9A62-966D7B6F840E}" srcOrd="0" destOrd="0" presId="urn:microsoft.com/office/officeart/2005/8/layout/pyramid2"/>
    <dgm:cxn modelId="{119F70D8-9EE8-4314-928A-3FD22B9D3535}" srcId="{54842330-CC4E-4934-9316-2447C0A74DE5}" destId="{45D445EB-3F4B-43F7-9887-C9AFA1189CF0}" srcOrd="0" destOrd="0" parTransId="{ACBDA226-1DD8-463D-BA53-B58BC1014C11}" sibTransId="{7FABEFF6-DE5F-4C21-B046-8FD171E7EBA4}"/>
    <dgm:cxn modelId="{AAA29CE6-0D55-4C74-83E1-0930405B8E2A}" srcId="{54842330-CC4E-4934-9316-2447C0A74DE5}" destId="{F7163734-8F48-4075-9DA8-86FB44D22142}" srcOrd="2" destOrd="0" parTransId="{6539586B-7D15-4C99-92EF-29151390E86C}" sibTransId="{8C508784-47EE-40A3-9BEB-0AE5D4880A9B}"/>
    <dgm:cxn modelId="{8CBC76E5-ED17-4100-857C-67E72A935D16}" type="presParOf" srcId="{E76E5046-3658-4BE6-99A9-E9597E9A9BD0}" destId="{69BBFD69-9705-47D0-ABCE-05C56000C9C0}" srcOrd="0" destOrd="0" presId="urn:microsoft.com/office/officeart/2005/8/layout/pyramid2"/>
    <dgm:cxn modelId="{51CCCD8A-8FF1-455F-A0A1-A602B6C3B048}" type="presParOf" srcId="{E76E5046-3658-4BE6-99A9-E9597E9A9BD0}" destId="{FE3B5A6F-C4C9-41F9-9978-FA9A29ED15A0}" srcOrd="1" destOrd="0" presId="urn:microsoft.com/office/officeart/2005/8/layout/pyramid2"/>
    <dgm:cxn modelId="{B594539C-E0BE-4515-BD69-40BD84CF69E6}" type="presParOf" srcId="{FE3B5A6F-C4C9-41F9-9978-FA9A29ED15A0}" destId="{B7EF1F59-D017-4C30-B9D6-CA1255722289}" srcOrd="0" destOrd="0" presId="urn:microsoft.com/office/officeart/2005/8/layout/pyramid2"/>
    <dgm:cxn modelId="{89B62DE0-9115-471E-9015-BF41488D8B44}" type="presParOf" srcId="{FE3B5A6F-C4C9-41F9-9978-FA9A29ED15A0}" destId="{2EAAA190-8E5E-4B78-813D-4DF8B0A39571}" srcOrd="1" destOrd="0" presId="urn:microsoft.com/office/officeart/2005/8/layout/pyramid2"/>
    <dgm:cxn modelId="{CB0A1983-EE5A-4A97-8A6B-D0D4D0515870}" type="presParOf" srcId="{FE3B5A6F-C4C9-41F9-9978-FA9A29ED15A0}" destId="{8B68ED8C-CDF7-42FC-9A62-966D7B6F840E}" srcOrd="2" destOrd="0" presId="urn:microsoft.com/office/officeart/2005/8/layout/pyramid2"/>
    <dgm:cxn modelId="{4939606E-9AF8-496D-AC81-0C6F5AF894AB}" type="presParOf" srcId="{FE3B5A6F-C4C9-41F9-9978-FA9A29ED15A0}" destId="{E4F09690-F6AE-4010-A580-AECFBC94A829}" srcOrd="3" destOrd="0" presId="urn:microsoft.com/office/officeart/2005/8/layout/pyramid2"/>
    <dgm:cxn modelId="{18C38811-FC21-4774-86C8-32EC0E2DAD1E}" type="presParOf" srcId="{FE3B5A6F-C4C9-41F9-9978-FA9A29ED15A0}" destId="{E0D0AFEE-3E18-4435-BA1B-FF7031A455D6}" srcOrd="4" destOrd="0" presId="urn:microsoft.com/office/officeart/2005/8/layout/pyramid2"/>
    <dgm:cxn modelId="{031E08B6-64C7-4926-8EF4-31CB07454D94}" type="presParOf" srcId="{FE3B5A6F-C4C9-41F9-9978-FA9A29ED15A0}" destId="{BBD690A5-5EDE-447C-A75E-49C27F777A5C}" srcOrd="5" destOrd="0" presId="urn:microsoft.com/office/officeart/2005/8/layout/pyramid2"/>
    <dgm:cxn modelId="{82F42D30-246F-4BD8-984C-17669D48EBA0}" type="presParOf" srcId="{FE3B5A6F-C4C9-41F9-9978-FA9A29ED15A0}" destId="{E6C3BEA3-AE1E-4681-B424-05387DB4631B}" srcOrd="6" destOrd="0" presId="urn:microsoft.com/office/officeart/2005/8/layout/pyramid2"/>
    <dgm:cxn modelId="{D466DA31-6094-4EE7-A9C1-CACBEC2DE899}" type="presParOf" srcId="{FE3B5A6F-C4C9-41F9-9978-FA9A29ED15A0}" destId="{18CE91E3-DD09-422A-9309-311DB3B3BFA2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842330-CC4E-4934-9316-2447C0A74DE5}" type="doc">
      <dgm:prSet loTypeId="urn:microsoft.com/office/officeart/2005/8/layout/pyramid2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45D445EB-3F4B-43F7-9887-C9AFA1189CF0}">
      <dgm:prSet phldrT="[Texto]"/>
      <dgm:spPr>
        <a:solidFill>
          <a:schemeClr val="bg1">
            <a:alpha val="90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s-AR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DECISORIO</a:t>
          </a:r>
          <a:endParaRPr lang="es-AR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ACBDA226-1DD8-463D-BA53-B58BC1014C11}" type="parTrans" cxnId="{119F70D8-9EE8-4314-928A-3FD22B9D3535}">
      <dgm:prSet/>
      <dgm:spPr/>
      <dgm:t>
        <a:bodyPr/>
        <a:lstStyle/>
        <a:p>
          <a:endParaRPr lang="es-AR"/>
        </a:p>
      </dgm:t>
    </dgm:pt>
    <dgm:pt modelId="{7FABEFF6-DE5F-4C21-B046-8FD171E7EBA4}" type="sibTrans" cxnId="{119F70D8-9EE8-4314-928A-3FD22B9D3535}">
      <dgm:prSet/>
      <dgm:spPr/>
      <dgm:t>
        <a:bodyPr/>
        <a:lstStyle/>
        <a:p>
          <a:endParaRPr lang="es-AR"/>
        </a:p>
      </dgm:t>
    </dgm:pt>
    <dgm:pt modelId="{021A5F75-1EC4-418C-963F-D79DA0AD58B3}">
      <dgm:prSet phldrT="[Texto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s-AR" b="0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EJECUTIVO</a:t>
          </a:r>
          <a:endParaRPr lang="es-AR" b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1C68B74D-97C2-4AA8-806A-4B2F9FB0ABE2}" type="parTrans" cxnId="{C6AA5FC7-928F-4421-929E-D362D4A48D00}">
      <dgm:prSet/>
      <dgm:spPr/>
      <dgm:t>
        <a:bodyPr/>
        <a:lstStyle/>
        <a:p>
          <a:endParaRPr lang="es-AR"/>
        </a:p>
      </dgm:t>
    </dgm:pt>
    <dgm:pt modelId="{A10325BB-FA44-4E4B-9297-F12FEBC41806}" type="sibTrans" cxnId="{C6AA5FC7-928F-4421-929E-D362D4A48D00}">
      <dgm:prSet/>
      <dgm:spPr/>
      <dgm:t>
        <a:bodyPr/>
        <a:lstStyle/>
        <a:p>
          <a:endParaRPr lang="es-AR"/>
        </a:p>
      </dgm:t>
    </dgm:pt>
    <dgm:pt modelId="{F7163734-8F48-4075-9DA8-86FB44D22142}">
      <dgm:prSet phldrT="[Texto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s-AR" b="0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OPERATIVO</a:t>
          </a:r>
          <a:endParaRPr lang="es-AR" b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6539586B-7D15-4C99-92EF-29151390E86C}" type="parTrans" cxnId="{AAA29CE6-0D55-4C74-83E1-0930405B8E2A}">
      <dgm:prSet/>
      <dgm:spPr/>
      <dgm:t>
        <a:bodyPr/>
        <a:lstStyle/>
        <a:p>
          <a:endParaRPr lang="es-AR"/>
        </a:p>
      </dgm:t>
    </dgm:pt>
    <dgm:pt modelId="{8C508784-47EE-40A3-9BEB-0AE5D4880A9B}" type="sibTrans" cxnId="{AAA29CE6-0D55-4C74-83E1-0930405B8E2A}">
      <dgm:prSet/>
      <dgm:spPr/>
      <dgm:t>
        <a:bodyPr/>
        <a:lstStyle/>
        <a:p>
          <a:endParaRPr lang="es-AR"/>
        </a:p>
      </dgm:t>
    </dgm:pt>
    <dgm:pt modelId="{A2184EAD-F88F-44FE-8AA5-45F12EA1E607}">
      <dgm:prSet phldrT="[Texto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s-AR" b="1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DE STAFF</a:t>
          </a:r>
          <a:endParaRPr lang="es-AR" b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7D1B0A81-6B56-4ABC-87A5-AFF97866A2DD}" type="parTrans" cxnId="{F666265A-68C8-4D07-9AE1-B5C30611B7FB}">
      <dgm:prSet/>
      <dgm:spPr/>
      <dgm:t>
        <a:bodyPr/>
        <a:lstStyle/>
        <a:p>
          <a:endParaRPr lang="es-AR"/>
        </a:p>
      </dgm:t>
    </dgm:pt>
    <dgm:pt modelId="{5C3EC39C-C003-45FD-AE94-B2C66189FE95}" type="sibTrans" cxnId="{F666265A-68C8-4D07-9AE1-B5C30611B7FB}">
      <dgm:prSet/>
      <dgm:spPr/>
      <dgm:t>
        <a:bodyPr/>
        <a:lstStyle/>
        <a:p>
          <a:endParaRPr lang="es-AR"/>
        </a:p>
      </dgm:t>
    </dgm:pt>
    <dgm:pt modelId="{E76E5046-3658-4BE6-99A9-E9597E9A9BD0}" type="pres">
      <dgm:prSet presAssocID="{54842330-CC4E-4934-9316-2447C0A74DE5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s-AR"/>
        </a:p>
      </dgm:t>
    </dgm:pt>
    <dgm:pt modelId="{69BBFD69-9705-47D0-ABCE-05C56000C9C0}" type="pres">
      <dgm:prSet presAssocID="{54842330-CC4E-4934-9316-2447C0A74DE5}" presName="pyramid" presStyleLbl="node1" presStyleIdx="0" presStyleCnt="1"/>
      <dgm:spPr/>
    </dgm:pt>
    <dgm:pt modelId="{FE3B5A6F-C4C9-41F9-9978-FA9A29ED15A0}" type="pres">
      <dgm:prSet presAssocID="{54842330-CC4E-4934-9316-2447C0A74DE5}" presName="theList" presStyleCnt="0"/>
      <dgm:spPr/>
    </dgm:pt>
    <dgm:pt modelId="{B7EF1F59-D017-4C30-B9D6-CA1255722289}" type="pres">
      <dgm:prSet presAssocID="{45D445EB-3F4B-43F7-9887-C9AFA1189CF0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EAAA190-8E5E-4B78-813D-4DF8B0A39571}" type="pres">
      <dgm:prSet presAssocID="{45D445EB-3F4B-43F7-9887-C9AFA1189CF0}" presName="aSpace" presStyleCnt="0"/>
      <dgm:spPr/>
    </dgm:pt>
    <dgm:pt modelId="{8B68ED8C-CDF7-42FC-9A62-966D7B6F840E}" type="pres">
      <dgm:prSet presAssocID="{021A5F75-1EC4-418C-963F-D79DA0AD58B3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4F09690-F6AE-4010-A580-AECFBC94A829}" type="pres">
      <dgm:prSet presAssocID="{021A5F75-1EC4-418C-963F-D79DA0AD58B3}" presName="aSpace" presStyleCnt="0"/>
      <dgm:spPr/>
    </dgm:pt>
    <dgm:pt modelId="{E0D0AFEE-3E18-4435-BA1B-FF7031A455D6}" type="pres">
      <dgm:prSet presAssocID="{F7163734-8F48-4075-9DA8-86FB44D22142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BD690A5-5EDE-447C-A75E-49C27F777A5C}" type="pres">
      <dgm:prSet presAssocID="{F7163734-8F48-4075-9DA8-86FB44D22142}" presName="aSpace" presStyleCnt="0"/>
      <dgm:spPr/>
    </dgm:pt>
    <dgm:pt modelId="{E6C3BEA3-AE1E-4681-B424-05387DB4631B}" type="pres">
      <dgm:prSet presAssocID="{A2184EAD-F88F-44FE-8AA5-45F12EA1E607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CE91E3-DD09-422A-9309-311DB3B3BFA2}" type="pres">
      <dgm:prSet presAssocID="{A2184EAD-F88F-44FE-8AA5-45F12EA1E607}" presName="aSpace" presStyleCnt="0"/>
      <dgm:spPr/>
    </dgm:pt>
  </dgm:ptLst>
  <dgm:cxnLst>
    <dgm:cxn modelId="{F666265A-68C8-4D07-9AE1-B5C30611B7FB}" srcId="{54842330-CC4E-4934-9316-2447C0A74DE5}" destId="{A2184EAD-F88F-44FE-8AA5-45F12EA1E607}" srcOrd="3" destOrd="0" parTransId="{7D1B0A81-6B56-4ABC-87A5-AFF97866A2DD}" sibTransId="{5C3EC39C-C003-45FD-AE94-B2C66189FE95}"/>
    <dgm:cxn modelId="{C6AA5FC7-928F-4421-929E-D362D4A48D00}" srcId="{54842330-CC4E-4934-9316-2447C0A74DE5}" destId="{021A5F75-1EC4-418C-963F-D79DA0AD58B3}" srcOrd="1" destOrd="0" parTransId="{1C68B74D-97C2-4AA8-806A-4B2F9FB0ABE2}" sibTransId="{A10325BB-FA44-4E4B-9297-F12FEBC41806}"/>
    <dgm:cxn modelId="{E54522D7-F7CB-40B6-92B4-0D7EA01B8B11}" type="presOf" srcId="{45D445EB-3F4B-43F7-9887-C9AFA1189CF0}" destId="{B7EF1F59-D017-4C30-B9D6-CA1255722289}" srcOrd="0" destOrd="0" presId="urn:microsoft.com/office/officeart/2005/8/layout/pyramid2"/>
    <dgm:cxn modelId="{F5200CEC-F9DC-4C8F-8AEA-4B055CD75490}" type="presOf" srcId="{F7163734-8F48-4075-9DA8-86FB44D22142}" destId="{E0D0AFEE-3E18-4435-BA1B-FF7031A455D6}" srcOrd="0" destOrd="0" presId="urn:microsoft.com/office/officeart/2005/8/layout/pyramid2"/>
    <dgm:cxn modelId="{119F70D8-9EE8-4314-928A-3FD22B9D3535}" srcId="{54842330-CC4E-4934-9316-2447C0A74DE5}" destId="{45D445EB-3F4B-43F7-9887-C9AFA1189CF0}" srcOrd="0" destOrd="0" parTransId="{ACBDA226-1DD8-463D-BA53-B58BC1014C11}" sibTransId="{7FABEFF6-DE5F-4C21-B046-8FD171E7EBA4}"/>
    <dgm:cxn modelId="{47DAB6FC-3CE2-4935-9EC3-6FCDD5A91B1B}" type="presOf" srcId="{A2184EAD-F88F-44FE-8AA5-45F12EA1E607}" destId="{E6C3BEA3-AE1E-4681-B424-05387DB4631B}" srcOrd="0" destOrd="0" presId="urn:microsoft.com/office/officeart/2005/8/layout/pyramid2"/>
    <dgm:cxn modelId="{AAA29CE6-0D55-4C74-83E1-0930405B8E2A}" srcId="{54842330-CC4E-4934-9316-2447C0A74DE5}" destId="{F7163734-8F48-4075-9DA8-86FB44D22142}" srcOrd="2" destOrd="0" parTransId="{6539586B-7D15-4C99-92EF-29151390E86C}" sibTransId="{8C508784-47EE-40A3-9BEB-0AE5D4880A9B}"/>
    <dgm:cxn modelId="{CA09EE44-64D5-43D1-B374-52CE5A59E6CD}" type="presOf" srcId="{021A5F75-1EC4-418C-963F-D79DA0AD58B3}" destId="{8B68ED8C-CDF7-42FC-9A62-966D7B6F840E}" srcOrd="0" destOrd="0" presId="urn:microsoft.com/office/officeart/2005/8/layout/pyramid2"/>
    <dgm:cxn modelId="{EE38C14E-0CB9-4241-913E-0BD060A1AC7C}" type="presOf" srcId="{54842330-CC4E-4934-9316-2447C0A74DE5}" destId="{E76E5046-3658-4BE6-99A9-E9597E9A9BD0}" srcOrd="0" destOrd="0" presId="urn:microsoft.com/office/officeart/2005/8/layout/pyramid2"/>
    <dgm:cxn modelId="{11D76E21-D300-448C-A0C6-6F9942FD3C9F}" type="presParOf" srcId="{E76E5046-3658-4BE6-99A9-E9597E9A9BD0}" destId="{69BBFD69-9705-47D0-ABCE-05C56000C9C0}" srcOrd="0" destOrd="0" presId="urn:microsoft.com/office/officeart/2005/8/layout/pyramid2"/>
    <dgm:cxn modelId="{BA8EE775-F845-4C98-B353-CAE5FCB47682}" type="presParOf" srcId="{E76E5046-3658-4BE6-99A9-E9597E9A9BD0}" destId="{FE3B5A6F-C4C9-41F9-9978-FA9A29ED15A0}" srcOrd="1" destOrd="0" presId="urn:microsoft.com/office/officeart/2005/8/layout/pyramid2"/>
    <dgm:cxn modelId="{92835422-FF62-481D-BD27-505B36734DAB}" type="presParOf" srcId="{FE3B5A6F-C4C9-41F9-9978-FA9A29ED15A0}" destId="{B7EF1F59-D017-4C30-B9D6-CA1255722289}" srcOrd="0" destOrd="0" presId="urn:microsoft.com/office/officeart/2005/8/layout/pyramid2"/>
    <dgm:cxn modelId="{AF6EC80B-602C-4D23-B1C2-E9519249263B}" type="presParOf" srcId="{FE3B5A6F-C4C9-41F9-9978-FA9A29ED15A0}" destId="{2EAAA190-8E5E-4B78-813D-4DF8B0A39571}" srcOrd="1" destOrd="0" presId="urn:microsoft.com/office/officeart/2005/8/layout/pyramid2"/>
    <dgm:cxn modelId="{1C3849CC-8D88-47C7-ACF8-6BDB4339566F}" type="presParOf" srcId="{FE3B5A6F-C4C9-41F9-9978-FA9A29ED15A0}" destId="{8B68ED8C-CDF7-42FC-9A62-966D7B6F840E}" srcOrd="2" destOrd="0" presId="urn:microsoft.com/office/officeart/2005/8/layout/pyramid2"/>
    <dgm:cxn modelId="{133F210C-BCB8-4147-880A-82144349232D}" type="presParOf" srcId="{FE3B5A6F-C4C9-41F9-9978-FA9A29ED15A0}" destId="{E4F09690-F6AE-4010-A580-AECFBC94A829}" srcOrd="3" destOrd="0" presId="urn:microsoft.com/office/officeart/2005/8/layout/pyramid2"/>
    <dgm:cxn modelId="{DFB90037-6DF3-445B-B00F-A80DFE55A22F}" type="presParOf" srcId="{FE3B5A6F-C4C9-41F9-9978-FA9A29ED15A0}" destId="{E0D0AFEE-3E18-4435-BA1B-FF7031A455D6}" srcOrd="4" destOrd="0" presId="urn:microsoft.com/office/officeart/2005/8/layout/pyramid2"/>
    <dgm:cxn modelId="{FB2A63E6-96C5-4E3B-8BDC-32ECEE9F72D0}" type="presParOf" srcId="{FE3B5A6F-C4C9-41F9-9978-FA9A29ED15A0}" destId="{BBD690A5-5EDE-447C-A75E-49C27F777A5C}" srcOrd="5" destOrd="0" presId="urn:microsoft.com/office/officeart/2005/8/layout/pyramid2"/>
    <dgm:cxn modelId="{2DFBFBE0-EC56-4618-83AF-AFA23C2B973A}" type="presParOf" srcId="{FE3B5A6F-C4C9-41F9-9978-FA9A29ED15A0}" destId="{E6C3BEA3-AE1E-4681-B424-05387DB4631B}" srcOrd="6" destOrd="0" presId="urn:microsoft.com/office/officeart/2005/8/layout/pyramid2"/>
    <dgm:cxn modelId="{2137946D-4AB4-44DD-9C14-FD81804A1E4F}" type="presParOf" srcId="{FE3B5A6F-C4C9-41F9-9978-FA9A29ED15A0}" destId="{18CE91E3-DD09-422A-9309-311DB3B3BFA2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BFD69-9705-47D0-ABCE-05C56000C9C0}">
      <dsp:nvSpPr>
        <dsp:cNvPr id="0" name=""/>
        <dsp:cNvSpPr/>
      </dsp:nvSpPr>
      <dsp:spPr>
        <a:xfrm>
          <a:off x="63967" y="0"/>
          <a:ext cx="3040112" cy="3040112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EF1F59-D017-4C30-B9D6-CA1255722289}">
      <dsp:nvSpPr>
        <dsp:cNvPr id="0" name=""/>
        <dsp:cNvSpPr/>
      </dsp:nvSpPr>
      <dsp:spPr>
        <a:xfrm>
          <a:off x="1584023" y="304308"/>
          <a:ext cx="1976072" cy="540332"/>
        </a:xfrm>
        <a:prstGeom prst="roundRect">
          <a:avLst/>
        </a:prstGeom>
        <a:solidFill>
          <a:srgbClr val="FFC000">
            <a:alpha val="90000"/>
          </a:srgb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b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DECISORIO</a:t>
          </a:r>
          <a:endParaRPr lang="es-AR" sz="1900" b="1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610400" y="330685"/>
        <a:ext cx="1923318" cy="487578"/>
      </dsp:txXfrm>
    </dsp:sp>
    <dsp:sp modelId="{8B68ED8C-CDF7-42FC-9A62-966D7B6F840E}">
      <dsp:nvSpPr>
        <dsp:cNvPr id="0" name=""/>
        <dsp:cNvSpPr/>
      </dsp:nvSpPr>
      <dsp:spPr>
        <a:xfrm>
          <a:off x="1584023" y="912182"/>
          <a:ext cx="1976072" cy="5403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408537"/>
              <a:satOff val="-6531"/>
              <a:lumOff val="5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EJECUTIVO</a:t>
          </a:r>
          <a:endParaRPr lang="es-AR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610400" y="938559"/>
        <a:ext cx="1923318" cy="487578"/>
      </dsp:txXfrm>
    </dsp:sp>
    <dsp:sp modelId="{E0D0AFEE-3E18-4435-BA1B-FF7031A455D6}">
      <dsp:nvSpPr>
        <dsp:cNvPr id="0" name=""/>
        <dsp:cNvSpPr/>
      </dsp:nvSpPr>
      <dsp:spPr>
        <a:xfrm>
          <a:off x="1584023" y="1520056"/>
          <a:ext cx="1976072" cy="5403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817075"/>
              <a:satOff val="-13062"/>
              <a:lumOff val="10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OPERATIVO</a:t>
          </a:r>
          <a:endParaRPr lang="es-AR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610400" y="1546433"/>
        <a:ext cx="1923318" cy="487578"/>
      </dsp:txXfrm>
    </dsp:sp>
    <dsp:sp modelId="{E6C3BEA3-AE1E-4681-B424-05387DB4631B}">
      <dsp:nvSpPr>
        <dsp:cNvPr id="0" name=""/>
        <dsp:cNvSpPr/>
      </dsp:nvSpPr>
      <dsp:spPr>
        <a:xfrm>
          <a:off x="1584023" y="2127929"/>
          <a:ext cx="1976072" cy="5403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1225612"/>
              <a:satOff val="-19593"/>
              <a:lumOff val="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DE STAFF</a:t>
          </a:r>
          <a:endParaRPr lang="es-AR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610400" y="2154306"/>
        <a:ext cx="1923318" cy="487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BFD69-9705-47D0-ABCE-05C56000C9C0}">
      <dsp:nvSpPr>
        <dsp:cNvPr id="0" name=""/>
        <dsp:cNvSpPr/>
      </dsp:nvSpPr>
      <dsp:spPr>
        <a:xfrm>
          <a:off x="63967" y="0"/>
          <a:ext cx="3040112" cy="3040112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EF1F59-D017-4C30-B9D6-CA1255722289}">
      <dsp:nvSpPr>
        <dsp:cNvPr id="0" name=""/>
        <dsp:cNvSpPr/>
      </dsp:nvSpPr>
      <dsp:spPr>
        <a:xfrm>
          <a:off x="1584023" y="304308"/>
          <a:ext cx="1976072" cy="540332"/>
        </a:xfrm>
        <a:prstGeom prst="round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DECISORIO</a:t>
          </a:r>
          <a:endParaRPr lang="es-AR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610400" y="330685"/>
        <a:ext cx="1923318" cy="487578"/>
      </dsp:txXfrm>
    </dsp:sp>
    <dsp:sp modelId="{8B68ED8C-CDF7-42FC-9A62-966D7B6F840E}">
      <dsp:nvSpPr>
        <dsp:cNvPr id="0" name=""/>
        <dsp:cNvSpPr/>
      </dsp:nvSpPr>
      <dsp:spPr>
        <a:xfrm>
          <a:off x="1584023" y="912182"/>
          <a:ext cx="1976072" cy="540332"/>
        </a:xfrm>
        <a:prstGeom prst="roundRect">
          <a:avLst/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3">
              <a:hueOff val="-408537"/>
              <a:satOff val="-6531"/>
              <a:lumOff val="5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b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EJECUTIVO</a:t>
          </a:r>
          <a:endParaRPr lang="es-AR" sz="1900" b="1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610400" y="938559"/>
        <a:ext cx="1923318" cy="487578"/>
      </dsp:txXfrm>
    </dsp:sp>
    <dsp:sp modelId="{E0D0AFEE-3E18-4435-BA1B-FF7031A455D6}">
      <dsp:nvSpPr>
        <dsp:cNvPr id="0" name=""/>
        <dsp:cNvSpPr/>
      </dsp:nvSpPr>
      <dsp:spPr>
        <a:xfrm>
          <a:off x="1584023" y="1520056"/>
          <a:ext cx="1976072" cy="5403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817075"/>
              <a:satOff val="-13062"/>
              <a:lumOff val="10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OPERATIVO</a:t>
          </a:r>
          <a:endParaRPr lang="es-AR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610400" y="1546433"/>
        <a:ext cx="1923318" cy="487578"/>
      </dsp:txXfrm>
    </dsp:sp>
    <dsp:sp modelId="{E6C3BEA3-AE1E-4681-B424-05387DB4631B}">
      <dsp:nvSpPr>
        <dsp:cNvPr id="0" name=""/>
        <dsp:cNvSpPr/>
      </dsp:nvSpPr>
      <dsp:spPr>
        <a:xfrm>
          <a:off x="1584023" y="2127929"/>
          <a:ext cx="1976072" cy="5403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1225612"/>
              <a:satOff val="-19593"/>
              <a:lumOff val="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DE STAFF</a:t>
          </a:r>
          <a:endParaRPr lang="es-AR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610400" y="2154306"/>
        <a:ext cx="1923318" cy="487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BFD69-9705-47D0-ABCE-05C56000C9C0}">
      <dsp:nvSpPr>
        <dsp:cNvPr id="0" name=""/>
        <dsp:cNvSpPr/>
      </dsp:nvSpPr>
      <dsp:spPr>
        <a:xfrm>
          <a:off x="63967" y="0"/>
          <a:ext cx="3040112" cy="3040112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EF1F59-D017-4C30-B9D6-CA1255722289}">
      <dsp:nvSpPr>
        <dsp:cNvPr id="0" name=""/>
        <dsp:cNvSpPr/>
      </dsp:nvSpPr>
      <dsp:spPr>
        <a:xfrm>
          <a:off x="1584023" y="304308"/>
          <a:ext cx="1976072" cy="540332"/>
        </a:xfrm>
        <a:prstGeom prst="round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DECISORIO</a:t>
          </a:r>
          <a:endParaRPr lang="es-AR" sz="18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610400" y="330685"/>
        <a:ext cx="1923318" cy="487578"/>
      </dsp:txXfrm>
    </dsp:sp>
    <dsp:sp modelId="{8B68ED8C-CDF7-42FC-9A62-966D7B6F840E}">
      <dsp:nvSpPr>
        <dsp:cNvPr id="0" name=""/>
        <dsp:cNvSpPr/>
      </dsp:nvSpPr>
      <dsp:spPr>
        <a:xfrm>
          <a:off x="1584023" y="912182"/>
          <a:ext cx="1976072" cy="540332"/>
        </a:xfrm>
        <a:prstGeom prst="round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3">
              <a:hueOff val="-408537"/>
              <a:satOff val="-6531"/>
              <a:lumOff val="5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EJECUTIVO</a:t>
          </a:r>
          <a:endParaRPr lang="es-AR" sz="1800" b="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610400" y="938559"/>
        <a:ext cx="1923318" cy="487578"/>
      </dsp:txXfrm>
    </dsp:sp>
    <dsp:sp modelId="{E0D0AFEE-3E18-4435-BA1B-FF7031A455D6}">
      <dsp:nvSpPr>
        <dsp:cNvPr id="0" name=""/>
        <dsp:cNvSpPr/>
      </dsp:nvSpPr>
      <dsp:spPr>
        <a:xfrm>
          <a:off x="1584023" y="1520056"/>
          <a:ext cx="1976072" cy="540332"/>
        </a:xfrm>
        <a:prstGeom prst="roundRect">
          <a:avLst/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3">
              <a:hueOff val="-817075"/>
              <a:satOff val="-13062"/>
              <a:lumOff val="10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OPERATIVO</a:t>
          </a:r>
          <a:endParaRPr lang="es-AR" sz="1800" b="1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610400" y="1546433"/>
        <a:ext cx="1923318" cy="487578"/>
      </dsp:txXfrm>
    </dsp:sp>
    <dsp:sp modelId="{E6C3BEA3-AE1E-4681-B424-05387DB4631B}">
      <dsp:nvSpPr>
        <dsp:cNvPr id="0" name=""/>
        <dsp:cNvSpPr/>
      </dsp:nvSpPr>
      <dsp:spPr>
        <a:xfrm>
          <a:off x="1584023" y="2127929"/>
          <a:ext cx="1976072" cy="5403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1225612"/>
              <a:satOff val="-19593"/>
              <a:lumOff val="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DE STAFF</a:t>
          </a:r>
          <a:endParaRPr lang="es-AR" sz="18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610400" y="2154306"/>
        <a:ext cx="1923318" cy="487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BFD69-9705-47D0-ABCE-05C56000C9C0}">
      <dsp:nvSpPr>
        <dsp:cNvPr id="0" name=""/>
        <dsp:cNvSpPr/>
      </dsp:nvSpPr>
      <dsp:spPr>
        <a:xfrm>
          <a:off x="63967" y="0"/>
          <a:ext cx="3040112" cy="3040112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EF1F59-D017-4C30-B9D6-CA1255722289}">
      <dsp:nvSpPr>
        <dsp:cNvPr id="0" name=""/>
        <dsp:cNvSpPr/>
      </dsp:nvSpPr>
      <dsp:spPr>
        <a:xfrm>
          <a:off x="1584023" y="304308"/>
          <a:ext cx="1976072" cy="540332"/>
        </a:xfrm>
        <a:prstGeom prst="round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DECISORIO</a:t>
          </a:r>
          <a:endParaRPr lang="es-AR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610400" y="330685"/>
        <a:ext cx="1923318" cy="487578"/>
      </dsp:txXfrm>
    </dsp:sp>
    <dsp:sp modelId="{8B68ED8C-CDF7-42FC-9A62-966D7B6F840E}">
      <dsp:nvSpPr>
        <dsp:cNvPr id="0" name=""/>
        <dsp:cNvSpPr/>
      </dsp:nvSpPr>
      <dsp:spPr>
        <a:xfrm>
          <a:off x="1584023" y="912182"/>
          <a:ext cx="1976072" cy="540332"/>
        </a:xfrm>
        <a:prstGeom prst="round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3">
              <a:hueOff val="-408537"/>
              <a:satOff val="-6531"/>
              <a:lumOff val="5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b="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EJECUTIVO</a:t>
          </a:r>
          <a:endParaRPr lang="es-AR" sz="1900" b="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610400" y="938559"/>
        <a:ext cx="1923318" cy="487578"/>
      </dsp:txXfrm>
    </dsp:sp>
    <dsp:sp modelId="{E0D0AFEE-3E18-4435-BA1B-FF7031A455D6}">
      <dsp:nvSpPr>
        <dsp:cNvPr id="0" name=""/>
        <dsp:cNvSpPr/>
      </dsp:nvSpPr>
      <dsp:spPr>
        <a:xfrm>
          <a:off x="1584023" y="1520056"/>
          <a:ext cx="1976072" cy="540332"/>
        </a:xfrm>
        <a:prstGeom prst="round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3">
              <a:hueOff val="-817075"/>
              <a:satOff val="-13062"/>
              <a:lumOff val="10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b="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OPERATIVO</a:t>
          </a:r>
          <a:endParaRPr lang="es-AR" sz="1900" b="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610400" y="1546433"/>
        <a:ext cx="1923318" cy="487578"/>
      </dsp:txXfrm>
    </dsp:sp>
    <dsp:sp modelId="{E6C3BEA3-AE1E-4681-B424-05387DB4631B}">
      <dsp:nvSpPr>
        <dsp:cNvPr id="0" name=""/>
        <dsp:cNvSpPr/>
      </dsp:nvSpPr>
      <dsp:spPr>
        <a:xfrm>
          <a:off x="1584023" y="2127929"/>
          <a:ext cx="1976072" cy="540332"/>
        </a:xfrm>
        <a:prstGeom prst="roundRect">
          <a:avLst/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3">
              <a:hueOff val="-1225612"/>
              <a:satOff val="-19593"/>
              <a:lumOff val="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b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NIVEL DE STAFF</a:t>
          </a:r>
          <a:endParaRPr lang="es-AR" sz="1900" b="1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610400" y="2154306"/>
        <a:ext cx="1923318" cy="487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B648-E0D4-4AD0-A5DB-022E12E9A9FF}" type="datetimeFigureOut">
              <a:rPr lang="es-ES" smtClean="0"/>
              <a:pPr/>
              <a:t>30/09/2015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C46FC-52B5-46F4-A99D-AD98D2628CC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555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D78-D125-44F1-9BEC-437ED760E65E}" type="datetimeFigureOut">
              <a:rPr lang="es-ES" smtClean="0"/>
              <a:pPr/>
              <a:t>30/09/2015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EEB-7F48-4DE5-9DB4-009A129150AB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42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D78-D125-44F1-9BEC-437ED760E65E}" type="datetimeFigureOut">
              <a:rPr lang="es-ES" smtClean="0"/>
              <a:pPr/>
              <a:t>30/09/2015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EEB-7F48-4DE5-9DB4-009A129150A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8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D78-D125-44F1-9BEC-437ED760E65E}" type="datetimeFigureOut">
              <a:rPr lang="es-ES" smtClean="0"/>
              <a:pPr/>
              <a:t>30/09/2015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EEB-7F48-4DE5-9DB4-009A129150A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08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D78-D125-44F1-9BEC-437ED760E65E}" type="datetimeFigureOut">
              <a:rPr lang="es-ES" smtClean="0"/>
              <a:pPr/>
              <a:t>30/09/2015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EEB-7F48-4DE5-9DB4-009A129150A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78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D78-D125-44F1-9BEC-437ED760E65E}" type="datetimeFigureOut">
              <a:rPr lang="es-ES" smtClean="0"/>
              <a:pPr/>
              <a:t>30/09/2015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EEB-7F48-4DE5-9DB4-009A129150AB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34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D78-D125-44F1-9BEC-437ED760E65E}" type="datetimeFigureOut">
              <a:rPr lang="es-ES" smtClean="0"/>
              <a:pPr/>
              <a:t>30/09/2015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EEB-7F48-4DE5-9DB4-009A129150A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37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D78-D125-44F1-9BEC-437ED760E65E}" type="datetimeFigureOut">
              <a:rPr lang="es-ES" smtClean="0"/>
              <a:pPr/>
              <a:t>30/09/2015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EEB-7F48-4DE5-9DB4-009A129150A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51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D78-D125-44F1-9BEC-437ED760E65E}" type="datetimeFigureOut">
              <a:rPr lang="es-ES" smtClean="0"/>
              <a:pPr/>
              <a:t>30/09/2015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EEB-7F48-4DE5-9DB4-009A129150A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66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D78-D125-44F1-9BEC-437ED760E65E}" type="datetimeFigureOut">
              <a:rPr lang="es-ES" smtClean="0"/>
              <a:pPr/>
              <a:t>30/09/2015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EEB-7F48-4DE5-9DB4-009A129150A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34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8B07D78-D125-44F1-9BEC-437ED760E65E}" type="datetimeFigureOut">
              <a:rPr lang="es-ES" smtClean="0"/>
              <a:pPr/>
              <a:t>30/09/2015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D86EEB-7F48-4DE5-9DB4-009A129150A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748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D78-D125-44F1-9BEC-437ED760E65E}" type="datetimeFigureOut">
              <a:rPr lang="es-ES" smtClean="0"/>
              <a:pPr/>
              <a:t>30/09/2015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EEB-7F48-4DE5-9DB4-009A129150A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95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B07D78-D125-44F1-9BEC-437ED760E65E}" type="datetimeFigureOut">
              <a:rPr lang="es-ES" smtClean="0"/>
              <a:pPr/>
              <a:t>30/09/2015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D86EEB-7F48-4DE5-9DB4-009A129150AB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83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7.jpe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8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oleObject" Target="../embeddings/oleObject4.bin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oleObject" Target="../embeddings/oleObject5.bin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oleObject" Target="../embeddings/oleObject6.bin"/><Relationship Id="rId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.png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oleObject" Target="../embeddings/oleObject7.bin"/><Relationship Id="rId7" Type="http://schemas.openxmlformats.org/officeDocument/2006/relationships/diagramQuickStyle" Target="../diagrams/quickStyl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.png"/><Relationship Id="rId9" Type="http://schemas.microsoft.com/office/2007/relationships/diagramDrawing" Target="../diagrams/drawin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E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-23884"/>
            <a:ext cx="5315982" cy="4980740"/>
          </a:xfrm>
          <a:prstGeom prst="rect">
            <a:avLst/>
          </a:prstGeom>
        </p:spPr>
      </p:pic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279662"/>
              </p:ext>
            </p:extLst>
          </p:nvPr>
        </p:nvGraphicFramePr>
        <p:xfrm>
          <a:off x="8604449" y="44449"/>
          <a:ext cx="431602" cy="61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Bitmap Image" r:id="rId4" imgW="2771429" imgH="3858164" progId="PBrush">
                  <p:embed/>
                </p:oleObj>
              </mc:Choice>
              <mc:Fallback>
                <p:oleObj name="Bitmap Image" r:id="rId4" imgW="2771429" imgH="385816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449" y="44449"/>
                        <a:ext cx="431602" cy="61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7 CuadroTexto"/>
          <p:cNvSpPr txBox="1"/>
          <p:nvPr/>
        </p:nvSpPr>
        <p:spPr>
          <a:xfrm>
            <a:off x="303156" y="4737338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SISTEMAS DE INFORMACIÓN</a:t>
            </a:r>
            <a:endParaRPr lang="es-E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22" y="6459317"/>
            <a:ext cx="376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AR" b="1" dirty="0">
                <a:solidFill>
                  <a:schemeClr val="bg1"/>
                </a:solidFill>
              </a:rPr>
              <a:t>UNIDAD </a:t>
            </a:r>
            <a:r>
              <a:rPr lang="es-AR" b="1" dirty="0" smtClean="0">
                <a:solidFill>
                  <a:schemeClr val="bg1"/>
                </a:solidFill>
              </a:rPr>
              <a:t>3 </a:t>
            </a:r>
            <a:r>
              <a:rPr lang="es-AR" dirty="0">
                <a:solidFill>
                  <a:schemeClr val="bg1"/>
                </a:solidFill>
              </a:rPr>
              <a:t>| Sistemas de Información I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75700" y="5601617"/>
            <a:ext cx="5551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s-AR" dirty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TÉCNICAS DE RELEVAMIENTO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42761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Subtítulo"/>
          <p:cNvSpPr txBox="1">
            <a:spLocks/>
          </p:cNvSpPr>
          <p:nvPr/>
        </p:nvSpPr>
        <p:spPr>
          <a:xfrm>
            <a:off x="323528" y="404664"/>
            <a:ext cx="8640960" cy="6264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3200" b="1" noProof="0" dirty="0" smtClean="0">
                <a:solidFill>
                  <a:schemeClr val="accent2"/>
                </a:solidFill>
                <a:latin typeface="Arial Rounded MT Bold" pitchFamily="34" charset="0"/>
              </a:rPr>
              <a:t>ENTREVISTAS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 Rounded MT Bold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000" b="1" noProof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CONCLUSIÓN Y EVALUACIÓN DE LA ENTREVISTA</a:t>
            </a:r>
            <a:endParaRPr lang="es-AR" sz="2000" noProof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>
              <a:spcBef>
                <a:spcPct val="20000"/>
              </a:spcBef>
              <a:buClr>
                <a:srgbClr val="FFC000"/>
              </a:buClr>
              <a:buFont typeface="+mj-lt"/>
              <a:buAutoNum type="alphaUcPeriod"/>
              <a:defRPr/>
            </a:pPr>
            <a:endParaRPr lang="es-AR" sz="2000" dirty="0" smtClean="0">
              <a:solidFill>
                <a:srgbClr val="FFC000"/>
              </a:solidFill>
            </a:endParaRPr>
          </a:p>
          <a:p>
            <a:pPr marL="914400" lvl="1" indent="-457200">
              <a:spcBef>
                <a:spcPct val="20000"/>
              </a:spcBef>
              <a:buClr>
                <a:srgbClr val="FFC000"/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rgbClr val="FFC000"/>
                </a:solidFill>
              </a:rPr>
              <a:t>REDACCIÓN DEL INFORME</a:t>
            </a:r>
          </a:p>
          <a:p>
            <a:pPr lvl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Debe escribirse inmediatamente después de terminada la entrevista. Señalar concretamente cualquier supuesto que se haya hecho, cualquier punto o aspecto que no este claro.</a:t>
            </a: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 startAt="2"/>
              <a:defRPr/>
            </a:pPr>
            <a:endParaRPr lang="es-A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>
              <a:spcBef>
                <a:spcPct val="20000"/>
              </a:spcBef>
              <a:buClr>
                <a:srgbClr val="FFC000"/>
              </a:buClr>
              <a:buFont typeface="+mj-lt"/>
              <a:buAutoNum type="alphaUcPeriod" startAt="2"/>
              <a:defRPr/>
            </a:pPr>
            <a:r>
              <a:rPr lang="es-AR" sz="2000" dirty="0" smtClean="0">
                <a:solidFill>
                  <a:srgbClr val="FFC000"/>
                </a:solidFill>
              </a:rPr>
              <a:t>REVISIÓN DEL INFORME</a:t>
            </a:r>
          </a:p>
          <a:p>
            <a:pPr lvl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Debe hacerse con el entrevistado en una reunión fijada con ese fin. Garantiza que se han comprendido o interpretado correctamente las afirmaciones del entrevistado.</a:t>
            </a:r>
          </a:p>
          <a:p>
            <a:pPr lvl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Durante las etapas de revisión y confrontación pueden encontrarse errores, puntos confusos, discrepantes, omisiones o cualquier otro tipo de dificultad.</a:t>
            </a:r>
          </a:p>
          <a:p>
            <a:pPr lvl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defRPr/>
            </a:pPr>
            <a:endParaRPr kumimoji="0" lang="es-AR" sz="20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b="1" noProof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3200" b="1" dirty="0" smtClean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8604449" y="44449"/>
          <a:ext cx="431602" cy="61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8" name="Bitmap Image" r:id="rId3" imgW="2771429" imgH="3858164" progId="PBrush">
                  <p:embed/>
                </p:oleObj>
              </mc:Choice>
              <mc:Fallback>
                <p:oleObj name="Bitmap Image" r:id="rId3" imgW="2771429" imgH="385816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449" y="44449"/>
                        <a:ext cx="431602" cy="61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/>
          <p:cNvSpPr/>
          <p:nvPr/>
        </p:nvSpPr>
        <p:spPr>
          <a:xfrm>
            <a:off x="30422" y="6459317"/>
            <a:ext cx="376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AR" b="1" dirty="0">
                <a:solidFill>
                  <a:schemeClr val="bg1"/>
                </a:solidFill>
              </a:rPr>
              <a:t>UNIDAD </a:t>
            </a:r>
            <a:r>
              <a:rPr lang="es-AR" b="1" dirty="0" smtClean="0">
                <a:solidFill>
                  <a:schemeClr val="bg1"/>
                </a:solidFill>
              </a:rPr>
              <a:t>3 </a:t>
            </a:r>
            <a:r>
              <a:rPr lang="es-AR" dirty="0">
                <a:solidFill>
                  <a:schemeClr val="bg1"/>
                </a:solidFill>
              </a:rPr>
              <a:t>| Sistemas de Información I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0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323528" y="116632"/>
            <a:ext cx="8373616" cy="2376264"/>
          </a:xfrm>
        </p:spPr>
        <p:txBody>
          <a:bodyPr>
            <a:normAutofit/>
          </a:bodyPr>
          <a:lstStyle/>
          <a:p>
            <a:pPr lvl="0" algn="ctr">
              <a:defRPr/>
            </a:pPr>
            <a:endParaRPr lang="es-AR" sz="3600" b="1" dirty="0" smtClean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  <a:p>
            <a:pPr lvl="0" algn="ctr">
              <a:buNone/>
              <a:defRPr/>
            </a:pPr>
            <a:r>
              <a:rPr lang="es-AR" sz="3600" b="1" dirty="0" smtClean="0">
                <a:solidFill>
                  <a:srgbClr val="FFC000"/>
                </a:solidFill>
                <a:latin typeface="Arial Rounded MT Bold" pitchFamily="34" charset="0"/>
              </a:rPr>
              <a:t>CUESTIONARIOS</a:t>
            </a:r>
          </a:p>
          <a:p>
            <a:pPr lvl="0" algn="ctr">
              <a:buNone/>
              <a:defRPr/>
            </a:pPr>
            <a:r>
              <a:rPr lang="es-A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 un documento redactado en forma de interrogatorio integrado por preguntas estrictamente relacionadas con el tema que se investiga.</a:t>
            </a:r>
          </a:p>
          <a:p>
            <a:pPr lvl="0" algn="ctr">
              <a:buNone/>
              <a:defRPr/>
            </a:pPr>
            <a:endParaRPr lang="es-AR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8604449" y="44449"/>
          <a:ext cx="431602" cy="61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6" name="Bitmap Image" r:id="rId3" imgW="2771429" imgH="3858164" progId="PBrush">
                  <p:embed/>
                </p:oleObj>
              </mc:Choice>
              <mc:Fallback>
                <p:oleObj name="Bitmap Image" r:id="rId3" imgW="2771429" imgH="385816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449" y="44449"/>
                        <a:ext cx="431602" cy="61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ángulo 6"/>
          <p:cNvSpPr/>
          <p:nvPr/>
        </p:nvSpPr>
        <p:spPr>
          <a:xfrm>
            <a:off x="30422" y="6459317"/>
            <a:ext cx="376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AR" b="1" dirty="0">
                <a:solidFill>
                  <a:schemeClr val="bg1"/>
                </a:solidFill>
              </a:rPr>
              <a:t>UNIDAD </a:t>
            </a:r>
            <a:r>
              <a:rPr lang="es-AR" b="1" dirty="0" smtClean="0">
                <a:solidFill>
                  <a:schemeClr val="bg1"/>
                </a:solidFill>
              </a:rPr>
              <a:t>3 </a:t>
            </a:r>
            <a:r>
              <a:rPr lang="es-AR" dirty="0">
                <a:solidFill>
                  <a:schemeClr val="bg1"/>
                </a:solidFill>
              </a:rPr>
              <a:t>| Sistemas de Información I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620" y="2852936"/>
            <a:ext cx="4234431" cy="270391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3306" y="285293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preparación requiere un especial cuidado, principalmente en cuanto a la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redacción de las preguntas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fin de que éstas transmitan fielmente la intención del encuestador.</a:t>
            </a:r>
          </a:p>
          <a:p>
            <a:pPr lvl="0">
              <a:defRPr/>
            </a:pP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interrogatorio debe ser acompañado de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instrucciones claras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precisas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concretas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acerca de su cumplimentación.</a:t>
            </a:r>
          </a:p>
        </p:txBody>
      </p:sp>
    </p:spTree>
    <p:extLst>
      <p:ext uri="{BB962C8B-B14F-4D97-AF65-F5344CB8AC3E}">
        <p14:creationId xmlns:p14="http://schemas.microsoft.com/office/powerpoint/2010/main" val="393462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Subtítulo"/>
          <p:cNvSpPr txBox="1">
            <a:spLocks/>
          </p:cNvSpPr>
          <p:nvPr/>
        </p:nvSpPr>
        <p:spPr>
          <a:xfrm>
            <a:off x="251520" y="764704"/>
            <a:ext cx="8640960" cy="590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3200" b="1" dirty="0" smtClean="0">
                <a:solidFill>
                  <a:srgbClr val="FFC000"/>
                </a:solidFill>
                <a:latin typeface="Arial Rounded MT Bold" pitchFamily="34" charset="0"/>
              </a:rPr>
              <a:t>CUESTIONARIOS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 Rounded MT Bold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000" b="1" noProof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UTILIZACIÓN</a:t>
            </a:r>
            <a:endParaRPr lang="es-AR" sz="2000" noProof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Cuando los interrogados se encuentran diseminados o a gran distancia</a:t>
            </a: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Cuando los datos requeridos son cuantitativos</a:t>
            </a: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Pueden servir para sondear una muestra de usuarios con el fin de detectar problemas, o tener presente aspectos importantes, antes de la programación de una serie de entrevistas.</a:t>
            </a: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pueden utilizar cuando existe una gran cantidad de personas involucradas en el proyecto y es conveniente saber qué porcentaje aprueba o desaprueba alguna característica del nuevo sistema.</a:t>
            </a: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Puede utilizarse para llevar a cabo un estudio exploratorio y medir la opinión general, antes de que el proyecto tome una dirección particular.</a:t>
            </a: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 sondear los problemas que presenta el sistema actual, para identificarlos y darle seguimiento por medio de entrevistas.</a:t>
            </a:r>
          </a:p>
          <a:p>
            <a:pPr lvl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defRPr/>
            </a:pPr>
            <a:endParaRPr kumimoji="0" lang="es-AR" sz="20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b="1" noProof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3200" b="1" dirty="0" smtClean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8604449" y="44449"/>
          <a:ext cx="431602" cy="61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7" name="Bitmap Image" r:id="rId3" imgW="2771429" imgH="3858164" progId="PBrush">
                  <p:embed/>
                </p:oleObj>
              </mc:Choice>
              <mc:Fallback>
                <p:oleObj name="Bitmap Image" r:id="rId3" imgW="2771429" imgH="385816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449" y="44449"/>
                        <a:ext cx="431602" cy="61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/>
          <p:cNvSpPr/>
          <p:nvPr/>
        </p:nvSpPr>
        <p:spPr>
          <a:xfrm>
            <a:off x="30422" y="6459317"/>
            <a:ext cx="376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AR" b="1" dirty="0">
                <a:solidFill>
                  <a:schemeClr val="bg1"/>
                </a:solidFill>
              </a:rPr>
              <a:t>UNIDAD </a:t>
            </a:r>
            <a:r>
              <a:rPr lang="es-AR" b="1" dirty="0" smtClean="0">
                <a:solidFill>
                  <a:schemeClr val="bg1"/>
                </a:solidFill>
              </a:rPr>
              <a:t>3 </a:t>
            </a:r>
            <a:r>
              <a:rPr lang="es-AR" dirty="0">
                <a:solidFill>
                  <a:schemeClr val="bg1"/>
                </a:solidFill>
              </a:rPr>
              <a:t>| Sistemas de Información I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Subtítulo"/>
          <p:cNvSpPr txBox="1">
            <a:spLocks/>
          </p:cNvSpPr>
          <p:nvPr/>
        </p:nvSpPr>
        <p:spPr>
          <a:xfrm>
            <a:off x="251520" y="764704"/>
            <a:ext cx="8640960" cy="590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3200" b="1" dirty="0" smtClean="0">
                <a:solidFill>
                  <a:srgbClr val="FFC000"/>
                </a:solidFill>
                <a:latin typeface="Arial Rounded MT Bold" pitchFamily="34" charset="0"/>
              </a:rPr>
              <a:t>CUESTIONARIOS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 Rounded MT Bold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REDACCIÓN</a:t>
            </a:r>
            <a:endParaRPr lang="es-AR" sz="2000" noProof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Usar, en lo posible, el lenguaje de quien contesta. Redacción sencilla.</a:t>
            </a: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Preguntas cortas.</a:t>
            </a: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Disponer suficiente espacio en blanco.</a:t>
            </a: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Espacio adecuado para las respuestas.</a:t>
            </a: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Usar círculos para las respuestas: otra buena práctica para el registro de una respuesta correcta es solicitar a quien resuelve el cuestionario que encierre la respuesta correcta.</a:t>
            </a: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Mantener un estilo consistente. Colocar las instrucciones siempre en el mismo sitio, de tal manera que quienes contestan sepan en donde encontrar las instrucciones.</a:t>
            </a: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Diseño: orden de las preguntas. Se recomienda agrupar las preguntas del mismo tema.</a:t>
            </a:r>
          </a:p>
          <a:p>
            <a:pPr lvl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defRPr/>
            </a:pPr>
            <a:endParaRPr kumimoji="0" lang="es-AR" sz="20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b="1" noProof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3200" b="1" dirty="0" smtClean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8604449" y="44449"/>
          <a:ext cx="431602" cy="61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9" name="Bitmap Image" r:id="rId3" imgW="2771429" imgH="3858164" progId="PBrush">
                  <p:embed/>
                </p:oleObj>
              </mc:Choice>
              <mc:Fallback>
                <p:oleObj name="Bitmap Image" r:id="rId3" imgW="2771429" imgH="385816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449" y="44449"/>
                        <a:ext cx="431602" cy="61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/>
          <p:cNvSpPr/>
          <p:nvPr/>
        </p:nvSpPr>
        <p:spPr>
          <a:xfrm>
            <a:off x="30422" y="6459317"/>
            <a:ext cx="376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AR" b="1" dirty="0">
                <a:solidFill>
                  <a:schemeClr val="bg1"/>
                </a:solidFill>
              </a:rPr>
              <a:t>UNIDAD </a:t>
            </a:r>
            <a:r>
              <a:rPr lang="es-AR" b="1" dirty="0" smtClean="0">
                <a:solidFill>
                  <a:schemeClr val="bg1"/>
                </a:solidFill>
              </a:rPr>
              <a:t>3 </a:t>
            </a:r>
            <a:r>
              <a:rPr lang="es-AR" dirty="0">
                <a:solidFill>
                  <a:schemeClr val="bg1"/>
                </a:solidFill>
              </a:rPr>
              <a:t>| Sistemas de Información I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4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Subtítulo"/>
          <p:cNvSpPr txBox="1">
            <a:spLocks/>
          </p:cNvSpPr>
          <p:nvPr/>
        </p:nvSpPr>
        <p:spPr>
          <a:xfrm>
            <a:off x="251520" y="764704"/>
            <a:ext cx="864096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3200" b="1" dirty="0" smtClean="0">
                <a:solidFill>
                  <a:srgbClr val="FFC000"/>
                </a:solidFill>
                <a:latin typeface="Arial Rounded MT Bold" pitchFamily="34" charset="0"/>
              </a:rPr>
              <a:t>CUESTIONARIOS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 Rounded MT Bold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APLICACIÓN</a:t>
            </a:r>
            <a:endParaRPr lang="es-AR" sz="2000" noProof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defRPr/>
            </a:pPr>
            <a:endParaRPr kumimoji="0" lang="es-AR" sz="20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b="1" noProof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3200" b="1" dirty="0" smtClean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8604449" y="44449"/>
          <a:ext cx="431602" cy="61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" name="Bitmap Image" r:id="rId3" imgW="2771429" imgH="3858164" progId="PBrush">
                  <p:embed/>
                </p:oleObj>
              </mc:Choice>
              <mc:Fallback>
                <p:oleObj name="Bitmap Image" r:id="rId3" imgW="2771429" imgH="385816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449" y="44449"/>
                        <a:ext cx="431602" cy="61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/>
          <p:cNvSpPr/>
          <p:nvPr/>
        </p:nvSpPr>
        <p:spPr>
          <a:xfrm>
            <a:off x="30422" y="6459317"/>
            <a:ext cx="376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AR" b="1" dirty="0">
                <a:solidFill>
                  <a:schemeClr val="bg1"/>
                </a:solidFill>
              </a:rPr>
              <a:t>UNIDAD </a:t>
            </a:r>
            <a:r>
              <a:rPr lang="es-AR" b="1" dirty="0" smtClean="0">
                <a:solidFill>
                  <a:schemeClr val="bg1"/>
                </a:solidFill>
              </a:rPr>
              <a:t>3 </a:t>
            </a:r>
            <a:r>
              <a:rPr lang="es-AR" dirty="0">
                <a:solidFill>
                  <a:schemeClr val="bg1"/>
                </a:solidFill>
              </a:rPr>
              <a:t>| Sistemas de Información I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9957" y="2060848"/>
            <a:ext cx="2088232" cy="4104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dirty="0" smtClean="0">
                <a:solidFill>
                  <a:srgbClr val="FFC000"/>
                </a:solidFill>
              </a:rPr>
              <a:t>1. </a:t>
            </a:r>
            <a:r>
              <a:rPr lang="es-AR" dirty="0" smtClean="0">
                <a:solidFill>
                  <a:srgbClr val="FFC000"/>
                </a:solidFill>
              </a:rPr>
              <a:t>Reunir a todas las personas en un mismo sitio </a:t>
            </a:r>
            <a:endParaRPr lang="es-AR" dirty="0">
              <a:solidFill>
                <a:srgbClr val="FFC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484213" y="2060848"/>
            <a:ext cx="2952328" cy="4104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dirty="0" smtClean="0">
                <a:solidFill>
                  <a:srgbClr val="FFC000"/>
                </a:solidFill>
              </a:rPr>
              <a:t>2. </a:t>
            </a:r>
            <a:r>
              <a:rPr lang="es-AR" dirty="0" smtClean="0">
                <a:solidFill>
                  <a:srgbClr val="FFC000"/>
                </a:solidFill>
              </a:rPr>
              <a:t>Entregar personalmente los cuestionarios en blanco y recogerlos una vez que se encuentren completos.</a:t>
            </a:r>
            <a:endParaRPr lang="es-AR" dirty="0">
              <a:solidFill>
                <a:srgbClr val="FFC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652565" y="2060848"/>
            <a:ext cx="3383486" cy="4104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dirty="0" smtClean="0">
                <a:solidFill>
                  <a:srgbClr val="FFC000"/>
                </a:solidFill>
              </a:rPr>
              <a:t>3. </a:t>
            </a:r>
            <a:r>
              <a:rPr lang="es-AR" dirty="0" smtClean="0">
                <a:solidFill>
                  <a:srgbClr val="FFC000"/>
                </a:solidFill>
              </a:rPr>
              <a:t>Enviar por correo el cuestionario a aquellos empleados de sucursales remotas, estableciendo una fecha  límite, proporcionando instrucciones y el reembolso personal.</a:t>
            </a:r>
            <a:endParaRPr lang="es-A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53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8936"/>
            <a:ext cx="9144000" cy="2147330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107504" y="-171400"/>
            <a:ext cx="8856539" cy="6297662"/>
          </a:xfrm>
        </p:spPr>
        <p:txBody>
          <a:bodyPr>
            <a:normAutofit/>
          </a:bodyPr>
          <a:lstStyle/>
          <a:p>
            <a:pPr lvl="0" algn="ctr">
              <a:defRPr/>
            </a:pPr>
            <a:endParaRPr lang="es-AR" sz="3600" b="1" dirty="0" smtClean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  <a:p>
            <a:pPr lvl="0" algn="ctr">
              <a:buNone/>
              <a:defRPr/>
            </a:pPr>
            <a:r>
              <a:rPr lang="es-AR" sz="3600" b="1" dirty="0" smtClean="0">
                <a:solidFill>
                  <a:schemeClr val="accent4"/>
                </a:solidFill>
                <a:latin typeface="Arial Rounded MT Bold" pitchFamily="34" charset="0"/>
              </a:rPr>
              <a:t>MUESTREOS</a:t>
            </a:r>
          </a:p>
          <a:p>
            <a:pPr lvl="0" algn="ctr">
              <a:buNone/>
              <a:defRPr/>
            </a:pPr>
            <a:r>
              <a:rPr lang="es-A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Implica la obtención y análisis de una muestra convenientemente elegida de una población de elementos que son objetos de estudio.</a:t>
            </a:r>
          </a:p>
          <a:p>
            <a:pPr lvl="0">
              <a:buNone/>
              <a:defRPr/>
            </a:pPr>
            <a:endParaRPr lang="es-A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Está dirigida a la recopilación y acumulación de datos sobre problemas que no se pueden medir o implican una gran cantidad de trabajado detallado para obtener unos cuantos datos.</a:t>
            </a:r>
          </a:p>
          <a:p>
            <a:pPr lvl="0" algn="ctr">
              <a:lnSpc>
                <a:spcPct val="100000"/>
              </a:lnSpc>
              <a:buNone/>
              <a:defRPr/>
            </a:pPr>
            <a:endParaRPr lang="es-AR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8604449" y="44449"/>
          <a:ext cx="431602" cy="61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6" name="Bitmap Image" r:id="rId4" imgW="2771429" imgH="3858164" progId="PBrush">
                  <p:embed/>
                </p:oleObj>
              </mc:Choice>
              <mc:Fallback>
                <p:oleObj name="Bitmap Image" r:id="rId4" imgW="2771429" imgH="385816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449" y="44449"/>
                        <a:ext cx="431602" cy="61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ángulo 6"/>
          <p:cNvSpPr/>
          <p:nvPr/>
        </p:nvSpPr>
        <p:spPr>
          <a:xfrm>
            <a:off x="30422" y="6459317"/>
            <a:ext cx="376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AR" b="1" dirty="0">
                <a:solidFill>
                  <a:schemeClr val="bg1"/>
                </a:solidFill>
              </a:rPr>
              <a:t>UNIDAD </a:t>
            </a:r>
            <a:r>
              <a:rPr lang="es-AR" b="1" dirty="0" smtClean="0">
                <a:solidFill>
                  <a:schemeClr val="bg1"/>
                </a:solidFill>
              </a:rPr>
              <a:t>3 </a:t>
            </a:r>
            <a:r>
              <a:rPr lang="es-AR" dirty="0">
                <a:solidFill>
                  <a:schemeClr val="bg1"/>
                </a:solidFill>
              </a:rPr>
              <a:t>| Sistemas de Información I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3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Subtítulo"/>
          <p:cNvSpPr txBox="1">
            <a:spLocks/>
          </p:cNvSpPr>
          <p:nvPr/>
        </p:nvSpPr>
        <p:spPr>
          <a:xfrm>
            <a:off x="251520" y="980728"/>
            <a:ext cx="864096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s-AR" sz="3200" b="1" dirty="0" smtClean="0">
                <a:solidFill>
                  <a:schemeClr val="accent4"/>
                </a:solidFill>
                <a:latin typeface="Arial Rounded MT Bold" pitchFamily="34" charset="0"/>
              </a:rPr>
              <a:t>MUESTREOS</a:t>
            </a:r>
            <a:endParaRPr lang="es-AR" sz="2000" dirty="0" smtClean="0">
              <a:solidFill>
                <a:schemeClr val="accent4"/>
              </a:solidFill>
            </a:endParaRP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endParaRPr lang="es-A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 que una muestra sea útil, es necesario que sea representativa con respecto al universo.</a:t>
            </a:r>
          </a:p>
          <a:p>
            <a:pPr lvl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defRPr/>
            </a:pPr>
            <a:endParaRPr lang="es-A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 utiliza:</a:t>
            </a:r>
            <a:endParaRPr lang="es-A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defRPr/>
            </a:pPr>
            <a:endParaRPr kumimoji="0" lang="es-AR" sz="20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b="1" noProof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3200" b="1" dirty="0" smtClean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8604449" y="44449"/>
          <a:ext cx="431602" cy="61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Bitmap Image" r:id="rId3" imgW="2771429" imgH="3858164" progId="PBrush">
                  <p:embed/>
                </p:oleObj>
              </mc:Choice>
              <mc:Fallback>
                <p:oleObj name="Bitmap Image" r:id="rId3" imgW="2771429" imgH="385816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449" y="44449"/>
                        <a:ext cx="431602" cy="61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/>
          <p:cNvSpPr/>
          <p:nvPr/>
        </p:nvSpPr>
        <p:spPr>
          <a:xfrm>
            <a:off x="30422" y="6459317"/>
            <a:ext cx="376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AR" b="1" dirty="0">
                <a:solidFill>
                  <a:schemeClr val="bg1"/>
                </a:solidFill>
              </a:rPr>
              <a:t>UNIDAD </a:t>
            </a:r>
            <a:r>
              <a:rPr lang="es-AR" b="1" dirty="0" smtClean="0">
                <a:solidFill>
                  <a:schemeClr val="bg1"/>
                </a:solidFill>
              </a:rPr>
              <a:t>3 </a:t>
            </a:r>
            <a:r>
              <a:rPr lang="es-AR" dirty="0">
                <a:solidFill>
                  <a:schemeClr val="bg1"/>
                </a:solidFill>
              </a:rPr>
              <a:t>| Sistemas de Información I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55576" y="3429000"/>
            <a:ext cx="3168796" cy="2736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dirty="0" smtClean="0">
                <a:solidFill>
                  <a:srgbClr val="FFC000"/>
                </a:solidFill>
              </a:rPr>
              <a:t>A. </a:t>
            </a:r>
            <a:r>
              <a:rPr lang="es-AR" dirty="0" smtClean="0">
                <a:solidFill>
                  <a:srgbClr val="FFC000"/>
                </a:solidFill>
              </a:rPr>
              <a:t>Cuando la cantidad de datos a obtener es muy grande</a:t>
            </a:r>
            <a:endParaRPr lang="es-AR" dirty="0">
              <a:solidFill>
                <a:srgbClr val="FFC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788024" y="3429000"/>
            <a:ext cx="3631566" cy="2736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dirty="0" smtClean="0">
                <a:solidFill>
                  <a:srgbClr val="FFC000"/>
                </a:solidFill>
              </a:rPr>
              <a:t>B</a:t>
            </a:r>
            <a:r>
              <a:rPr lang="es-AR" sz="4400" b="1" dirty="0" smtClean="0">
                <a:solidFill>
                  <a:srgbClr val="FFC000"/>
                </a:solidFill>
              </a:rPr>
              <a:t>. </a:t>
            </a:r>
            <a:r>
              <a:rPr lang="es-AR" dirty="0" smtClean="0">
                <a:solidFill>
                  <a:srgbClr val="FFC000"/>
                </a:solidFill>
              </a:rPr>
              <a:t>Cuando el tiempo disponible para un estudio detallado es insuficiente.</a:t>
            </a:r>
            <a:endParaRPr lang="es-A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52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Subtítulo"/>
          <p:cNvSpPr txBox="1">
            <a:spLocks/>
          </p:cNvSpPr>
          <p:nvPr/>
        </p:nvSpPr>
        <p:spPr>
          <a:xfrm>
            <a:off x="251520" y="1124743"/>
            <a:ext cx="8640960" cy="54726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s-AR" sz="3200" b="1" dirty="0" smtClean="0">
                <a:solidFill>
                  <a:schemeClr val="accent4"/>
                </a:solidFill>
                <a:latin typeface="Arial Rounded MT Bold" pitchFamily="34" charset="0"/>
              </a:rPr>
              <a:t>MUESTREOS</a:t>
            </a:r>
            <a:endParaRPr lang="es-AR" sz="2000" dirty="0">
              <a:solidFill>
                <a:schemeClr val="accent4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s-A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ct val="200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 ventaja de esta técnica es la reducción considerable de los costos de recopilación de datos y la agilidad que le permite al proceso de recopilación de datos.</a:t>
            </a:r>
          </a:p>
          <a:p>
            <a:pPr lvl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 aplica para: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defRPr/>
            </a:pPr>
            <a:endParaRPr kumimoji="0" lang="es-AR" sz="20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1900" b="1" noProof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AR" sz="19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AR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Con respecto a este punto, se deben estudiar los siguientes</a:t>
            </a:r>
            <a:r>
              <a:rPr kumimoji="0" lang="es-AR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 informes: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Informes corporativos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7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Informes</a:t>
            </a:r>
            <a:r>
              <a:rPr kumimoji="0" lang="es-AR" sz="17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 utilizados para apoyar el proceso de toma de decisiones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7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Informes</a:t>
            </a:r>
            <a:r>
              <a:rPr lang="es-AR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desempeño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7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Archivo</a:t>
            </a:r>
            <a:r>
              <a:rPr kumimoji="0" lang="es-AR" sz="17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 de datos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7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Documentos</a:t>
            </a:r>
            <a:endParaRPr lang="es-AR" sz="2600" dirty="0" smtClean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8604449" y="44449"/>
          <a:ext cx="431602" cy="61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name="Bitmap Image" r:id="rId3" imgW="2771429" imgH="3858164" progId="PBrush">
                  <p:embed/>
                </p:oleObj>
              </mc:Choice>
              <mc:Fallback>
                <p:oleObj name="Bitmap Image" r:id="rId3" imgW="2771429" imgH="385816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449" y="44449"/>
                        <a:ext cx="431602" cy="61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/>
          <p:cNvSpPr/>
          <p:nvPr/>
        </p:nvSpPr>
        <p:spPr>
          <a:xfrm>
            <a:off x="30422" y="6459317"/>
            <a:ext cx="376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AR" b="1" dirty="0">
                <a:solidFill>
                  <a:schemeClr val="bg1"/>
                </a:solidFill>
              </a:rPr>
              <a:t>UNIDAD </a:t>
            </a:r>
            <a:r>
              <a:rPr lang="es-AR" b="1" dirty="0" smtClean="0">
                <a:solidFill>
                  <a:schemeClr val="bg1"/>
                </a:solidFill>
              </a:rPr>
              <a:t>3 </a:t>
            </a:r>
            <a:r>
              <a:rPr lang="es-AR" dirty="0">
                <a:solidFill>
                  <a:schemeClr val="bg1"/>
                </a:solidFill>
              </a:rPr>
              <a:t>| Sistemas de Información I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55576" y="2924944"/>
            <a:ext cx="3168796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dirty="0" smtClean="0">
                <a:solidFill>
                  <a:srgbClr val="FFC000"/>
                </a:solidFill>
              </a:rPr>
              <a:t>A. </a:t>
            </a:r>
            <a:r>
              <a:rPr lang="es-AR" dirty="0" smtClean="0">
                <a:solidFill>
                  <a:srgbClr val="FFC000"/>
                </a:solidFill>
              </a:rPr>
              <a:t>Determinar el grupo de personas a entrevistar en un sector determinado.</a:t>
            </a:r>
            <a:endParaRPr lang="es-AR" dirty="0">
              <a:solidFill>
                <a:srgbClr val="FFC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788024" y="2924944"/>
            <a:ext cx="3631566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dirty="0" smtClean="0">
                <a:solidFill>
                  <a:srgbClr val="FFC000"/>
                </a:solidFill>
              </a:rPr>
              <a:t>B</a:t>
            </a:r>
            <a:r>
              <a:rPr lang="es-AR" sz="4400" b="1" dirty="0" smtClean="0">
                <a:solidFill>
                  <a:srgbClr val="FFC000"/>
                </a:solidFill>
              </a:rPr>
              <a:t>. </a:t>
            </a:r>
            <a:r>
              <a:rPr lang="es-AR" dirty="0" smtClean="0">
                <a:solidFill>
                  <a:srgbClr val="FFC000"/>
                </a:solidFill>
              </a:rPr>
              <a:t>Determinar el uso de formularios a través de un análisis de los datos.</a:t>
            </a:r>
            <a:endParaRPr lang="es-A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3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143730" y="161655"/>
            <a:ext cx="8856539" cy="6297662"/>
          </a:xfrm>
        </p:spPr>
        <p:txBody>
          <a:bodyPr>
            <a:normAutofit/>
          </a:bodyPr>
          <a:lstStyle/>
          <a:p>
            <a:pPr lvl="0" algn="ctr">
              <a:defRPr/>
            </a:pPr>
            <a:endParaRPr lang="es-AR" sz="3600" b="1" dirty="0" smtClean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  <a:p>
            <a:pPr lvl="0" algn="ctr">
              <a:buNone/>
              <a:defRPr/>
            </a:pPr>
            <a:r>
              <a:rPr lang="es-AR" sz="3600" b="1" dirty="0" smtClean="0">
                <a:solidFill>
                  <a:srgbClr val="7030A0"/>
                </a:solidFill>
                <a:latin typeface="Arial Rounded MT Bold" pitchFamily="34" charset="0"/>
              </a:rPr>
              <a:t>OBSERVACIÓN DIRECTA O PERSONAL</a:t>
            </a:r>
            <a:endParaRPr lang="es-AR" sz="3600" b="1" dirty="0" smtClean="0">
              <a:solidFill>
                <a:srgbClr val="7030A0"/>
              </a:solidFill>
              <a:latin typeface="Arial Rounded MT Bold" pitchFamily="34" charset="0"/>
            </a:endParaRPr>
          </a:p>
          <a:p>
            <a:pPr lvl="0" algn="ctr">
              <a:buNone/>
              <a:defRPr/>
            </a:pPr>
            <a:r>
              <a:rPr lang="es-A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 trata de un examen realizado en el sitio de trabajo mediante la observación. </a:t>
            </a:r>
            <a:endParaRPr lang="es-AR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buNone/>
              <a:defRPr/>
            </a:pPr>
            <a:endParaRPr lang="es-A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 observaci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ón personal es un elemento de juicio para determinar si el volumen de la tarea justifica la mecanización.</a:t>
            </a:r>
            <a:endParaRPr lang="es-A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lnSpc>
                <a:spcPct val="100000"/>
              </a:lnSpc>
              <a:buNone/>
              <a:defRPr/>
            </a:pPr>
            <a:endParaRPr lang="es-AR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8604449" y="44449"/>
          <a:ext cx="431602" cy="61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Bitmap Image" r:id="rId3" imgW="2771429" imgH="3858164" progId="PBrush">
                  <p:embed/>
                </p:oleObj>
              </mc:Choice>
              <mc:Fallback>
                <p:oleObj name="Bitmap Image" r:id="rId3" imgW="2771429" imgH="385816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449" y="44449"/>
                        <a:ext cx="431602" cy="61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ángulo 6"/>
          <p:cNvSpPr/>
          <p:nvPr/>
        </p:nvSpPr>
        <p:spPr>
          <a:xfrm>
            <a:off x="30422" y="6459317"/>
            <a:ext cx="376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AR" b="1" dirty="0">
                <a:solidFill>
                  <a:schemeClr val="bg1"/>
                </a:solidFill>
              </a:rPr>
              <a:t>UNIDAD </a:t>
            </a:r>
            <a:r>
              <a:rPr lang="es-AR" b="1" dirty="0" smtClean="0">
                <a:solidFill>
                  <a:schemeClr val="bg1"/>
                </a:solidFill>
              </a:rPr>
              <a:t>3 </a:t>
            </a:r>
            <a:r>
              <a:rPr lang="es-AR" dirty="0">
                <a:solidFill>
                  <a:schemeClr val="bg1"/>
                </a:solidFill>
              </a:rPr>
              <a:t>| Sistemas de Información I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212976"/>
            <a:ext cx="3726015" cy="298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Subtítulo"/>
          <p:cNvSpPr txBox="1">
            <a:spLocks/>
          </p:cNvSpPr>
          <p:nvPr/>
        </p:nvSpPr>
        <p:spPr>
          <a:xfrm>
            <a:off x="251520" y="764704"/>
            <a:ext cx="8640960" cy="590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s-AR" sz="3200" b="1" dirty="0">
                <a:solidFill>
                  <a:srgbClr val="7030A0"/>
                </a:solidFill>
                <a:latin typeface="Arial Rounded MT Bold" pitchFamily="34" charset="0"/>
              </a:rPr>
              <a:t>OBSERVACIÓN DIRECTA O PERSONAL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UTILIZACIÓN</a:t>
            </a:r>
            <a:endParaRPr lang="es-AR" sz="2000" noProof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Este método se utiliza básicamente como complemento de los cuestionarios </a:t>
            </a:r>
            <a:endParaRPr lang="es-A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 entrevistas.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 utiliza para determinar: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Disposici</a:t>
            </a: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ón física del personal</a:t>
            </a:r>
            <a:endParaRPr lang="es-A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Disposición física del equipo</a:t>
            </a:r>
            <a:endParaRPr lang="es-A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Circulaci</a:t>
            </a: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ón del personal e información </a:t>
            </a:r>
            <a:endParaRPr lang="es-A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Interacción con el público</a:t>
            </a: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 llenado de la documentación</a:t>
            </a: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Influencias y relaciones del personal vinculado con el proyecto</a:t>
            </a:r>
            <a:endParaRPr lang="es-A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defRPr/>
            </a:pPr>
            <a:endParaRPr kumimoji="0" lang="es-AR" sz="20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b="1" noProof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3200" b="1" dirty="0" smtClean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8604449" y="44449"/>
          <a:ext cx="431602" cy="61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9" name="Bitmap Image" r:id="rId3" imgW="2771429" imgH="3858164" progId="PBrush">
                  <p:embed/>
                </p:oleObj>
              </mc:Choice>
              <mc:Fallback>
                <p:oleObj name="Bitmap Image" r:id="rId3" imgW="2771429" imgH="385816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449" y="44449"/>
                        <a:ext cx="431602" cy="61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/>
          <p:cNvSpPr/>
          <p:nvPr/>
        </p:nvSpPr>
        <p:spPr>
          <a:xfrm>
            <a:off x="30422" y="6459317"/>
            <a:ext cx="376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AR" b="1" dirty="0">
                <a:solidFill>
                  <a:schemeClr val="bg1"/>
                </a:solidFill>
              </a:rPr>
              <a:t>UNIDAD </a:t>
            </a:r>
            <a:r>
              <a:rPr lang="es-AR" b="1" dirty="0" smtClean="0">
                <a:solidFill>
                  <a:schemeClr val="bg1"/>
                </a:solidFill>
              </a:rPr>
              <a:t>3 </a:t>
            </a:r>
            <a:r>
              <a:rPr lang="es-AR" dirty="0">
                <a:solidFill>
                  <a:schemeClr val="bg1"/>
                </a:solidFill>
              </a:rPr>
              <a:t>| Sistemas de Información I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1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Subtítulo"/>
          <p:cNvSpPr txBox="1">
            <a:spLocks/>
          </p:cNvSpPr>
          <p:nvPr/>
        </p:nvSpPr>
        <p:spPr>
          <a:xfrm>
            <a:off x="179512" y="260648"/>
            <a:ext cx="8784976" cy="6408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 Rounded MT Bold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3200" b="1" dirty="0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TÉCNICAS DE RELEVAMIENTO DE DATOS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 Rounded MT Bold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A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Algunos</a:t>
            </a:r>
            <a:r>
              <a:rPr kumimoji="0" lang="es-AR" sz="24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 de los medios de recolección de datos son los siguientes: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4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4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4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b="1" dirty="0" smtClean="0">
              <a:solidFill>
                <a:srgbClr val="FF0000"/>
              </a:solidFill>
              <a:latin typeface="Arial Rounded MT Bold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b="1" dirty="0" smtClean="0">
                <a:solidFill>
                  <a:srgbClr val="FF0000"/>
                </a:solidFill>
                <a:latin typeface="Arial Rounded MT Bold" pitchFamily="34" charset="0"/>
              </a:rPr>
              <a:t>OBJETIVO: </a:t>
            </a:r>
            <a:r>
              <a:rPr lang="es-A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Relevar información 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sobre el funcionamiento del sistema actual: problemas, nuevos requerimientos de los usuarios, expectativas y sentimientos de los mismos.</a:t>
            </a:r>
            <a:endParaRPr lang="es-AR" sz="2400" dirty="0" smtClean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567065"/>
              </p:ext>
            </p:extLst>
          </p:nvPr>
        </p:nvGraphicFramePr>
        <p:xfrm>
          <a:off x="8604449" y="44449"/>
          <a:ext cx="431602" cy="61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Bitmap Image" r:id="rId3" imgW="2771429" imgH="3858164" progId="PBrush">
                  <p:embed/>
                </p:oleObj>
              </mc:Choice>
              <mc:Fallback>
                <p:oleObj name="Bitmap Image" r:id="rId3" imgW="2771429" imgH="385816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449" y="44449"/>
                        <a:ext cx="431602" cy="61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ángulo 11"/>
          <p:cNvSpPr/>
          <p:nvPr/>
        </p:nvSpPr>
        <p:spPr>
          <a:xfrm>
            <a:off x="30422" y="6459317"/>
            <a:ext cx="376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AR" b="1" dirty="0">
                <a:solidFill>
                  <a:schemeClr val="bg1"/>
                </a:solidFill>
              </a:rPr>
              <a:t>UNIDAD </a:t>
            </a:r>
            <a:r>
              <a:rPr lang="es-AR" b="1" dirty="0" smtClean="0">
                <a:solidFill>
                  <a:schemeClr val="bg1"/>
                </a:solidFill>
              </a:rPr>
              <a:t>3 </a:t>
            </a:r>
            <a:r>
              <a:rPr lang="es-AR" dirty="0">
                <a:solidFill>
                  <a:schemeClr val="bg1"/>
                </a:solidFill>
              </a:rPr>
              <a:t>| Sistemas de Información I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23528" y="2306311"/>
            <a:ext cx="1872208" cy="1839194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>
                <a:solidFill>
                  <a:schemeClr val="accent1"/>
                </a:solidFill>
              </a:rPr>
              <a:t>ENTREVISTAS</a:t>
            </a:r>
            <a:endParaRPr lang="es-AR" sz="1600" dirty="0">
              <a:solidFill>
                <a:schemeClr val="accent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572459" y="2306311"/>
            <a:ext cx="1876016" cy="1842769"/>
          </a:xfrm>
          <a:prstGeom prst="ellipse">
            <a:avLst/>
          </a:prstGeom>
          <a:ln>
            <a:solidFill>
              <a:srgbClr val="FF9933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340" dirty="0" smtClean="0">
                <a:solidFill>
                  <a:srgbClr val="FF9933"/>
                </a:solidFill>
              </a:rPr>
              <a:t>CUESTIONARIOS</a:t>
            </a:r>
            <a:endParaRPr lang="es-AR" sz="1340" dirty="0">
              <a:solidFill>
                <a:srgbClr val="FF9933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4714112" y="2306311"/>
            <a:ext cx="1876016" cy="1842769"/>
          </a:xfrm>
          <a:prstGeom prst="ellipse">
            <a:avLst/>
          </a:prstGeom>
          <a:ln>
            <a:solidFill>
              <a:srgbClr val="92D05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>
                <a:solidFill>
                  <a:srgbClr val="92D050"/>
                </a:solidFill>
              </a:rPr>
              <a:t>MUESTREOS</a:t>
            </a:r>
            <a:endParaRPr lang="es-AR" sz="1200" dirty="0">
              <a:solidFill>
                <a:srgbClr val="92D050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6855765" y="2302736"/>
            <a:ext cx="1876016" cy="1842769"/>
          </a:xfrm>
          <a:prstGeom prst="ellipse">
            <a:avLst/>
          </a:prstGeom>
          <a:ln>
            <a:solidFill>
              <a:srgbClr val="7030A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>
                <a:solidFill>
                  <a:srgbClr val="7030A0"/>
                </a:solidFill>
              </a:rPr>
              <a:t>OBSERVACIÓN DIRECTA O PERSONAL</a:t>
            </a:r>
            <a:endParaRPr lang="es-AR" sz="11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Subtítulo"/>
          <p:cNvSpPr txBox="1">
            <a:spLocks/>
          </p:cNvSpPr>
          <p:nvPr/>
        </p:nvSpPr>
        <p:spPr>
          <a:xfrm>
            <a:off x="251520" y="764704"/>
            <a:ext cx="864096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s-AR" sz="3200" b="1" dirty="0">
                <a:solidFill>
                  <a:srgbClr val="7030A0"/>
                </a:solidFill>
                <a:latin typeface="Arial Rounded MT Bold" pitchFamily="34" charset="0"/>
              </a:rPr>
              <a:t>OBSERVACIÓN DIRECTA O PERSONAL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UTILIZACIÓN</a:t>
            </a:r>
            <a:endParaRPr lang="es-AR" sz="2000" noProof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defRPr/>
            </a:pPr>
            <a:endParaRPr kumimoji="0" lang="es-AR" sz="20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b="1" noProof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3200" b="1" dirty="0" smtClean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8604449" y="44449"/>
          <a:ext cx="431602" cy="61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Bitmap Image" r:id="rId3" imgW="2771429" imgH="3858164" progId="PBrush">
                  <p:embed/>
                </p:oleObj>
              </mc:Choice>
              <mc:Fallback>
                <p:oleObj name="Bitmap Image" r:id="rId3" imgW="2771429" imgH="385816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449" y="44449"/>
                        <a:ext cx="431602" cy="61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/>
          <p:cNvSpPr/>
          <p:nvPr/>
        </p:nvSpPr>
        <p:spPr>
          <a:xfrm>
            <a:off x="30422" y="6459317"/>
            <a:ext cx="376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AR" b="1" dirty="0">
                <a:solidFill>
                  <a:schemeClr val="bg1"/>
                </a:solidFill>
              </a:rPr>
              <a:t>UNIDAD </a:t>
            </a:r>
            <a:r>
              <a:rPr lang="es-AR" b="1" dirty="0" smtClean="0">
                <a:solidFill>
                  <a:schemeClr val="bg1"/>
                </a:solidFill>
              </a:rPr>
              <a:t>3 </a:t>
            </a:r>
            <a:r>
              <a:rPr lang="es-AR" dirty="0">
                <a:solidFill>
                  <a:schemeClr val="bg1"/>
                </a:solidFill>
              </a:rPr>
              <a:t>| Sistemas de Información I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51520" y="1700808"/>
            <a:ext cx="4979039" cy="469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un método muy bueno para el análisis 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condiciones 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ambientales de trabajo y el </a:t>
            </a:r>
            <a:endParaRPr lang="es-A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estudio 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 proceso de atención al público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Como </a:t>
            </a: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inconvenientes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esta técnica se </a:t>
            </a:r>
            <a:endParaRPr lang="es-A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pueden 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citar la reacción de las personas frente </a:t>
            </a:r>
            <a:endParaRPr lang="es-A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presencia de un observador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Además la imposibilidad de observar por </a:t>
            </a:r>
            <a:endParaRPr lang="es-A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periodos 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tiempo muy largos para ver todos </a:t>
            </a:r>
            <a:endParaRPr lang="es-A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los 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procesos especiales que también se dan en </a:t>
            </a:r>
            <a:endParaRPr lang="es-A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 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empresa y relacionados con el sistema que </a:t>
            </a:r>
            <a:endParaRPr lang="es-A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 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está estudiando (procesos quincenales, </a:t>
            </a:r>
            <a:endParaRPr lang="es-A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mensuales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anuales, etc.).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69" y="2472104"/>
            <a:ext cx="3585895" cy="31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447" y="3284984"/>
            <a:ext cx="3271405" cy="3051918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467544" y="260648"/>
            <a:ext cx="8229600" cy="5865614"/>
          </a:xfrm>
        </p:spPr>
        <p:txBody>
          <a:bodyPr>
            <a:normAutofit lnSpcReduction="10000"/>
          </a:bodyPr>
          <a:lstStyle/>
          <a:p>
            <a:pPr lvl="0" algn="ctr">
              <a:defRPr/>
            </a:pPr>
            <a:endParaRPr lang="es-AR" sz="3600" b="1" dirty="0" smtClean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  <a:p>
            <a:pPr lvl="0" algn="ctr">
              <a:buNone/>
              <a:defRPr/>
            </a:pPr>
            <a:r>
              <a:rPr lang="es-AR" sz="3600" b="1" dirty="0" smtClean="0">
                <a:solidFill>
                  <a:schemeClr val="accent2"/>
                </a:solidFill>
                <a:latin typeface="Arial Rounded MT Bold" pitchFamily="34" charset="0"/>
              </a:rPr>
              <a:t>ENTREVISTAS</a:t>
            </a:r>
          </a:p>
          <a:p>
            <a:pPr lvl="0" algn="ctr">
              <a:buNone/>
              <a:defRPr/>
            </a:pPr>
            <a:r>
              <a:rPr lang="es-A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Las entrevistas son reuniones de dos o más personas en las cuales se mantiene una conversación para satisfacer las necesidades de información del entrevistador.</a:t>
            </a:r>
          </a:p>
          <a:p>
            <a:pPr lvl="0" algn="ctr">
              <a:buNone/>
              <a:defRPr/>
            </a:pPr>
            <a:endParaRPr lang="es-AR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buNone/>
              <a:defRPr/>
            </a:pPr>
            <a:r>
              <a:rPr lang="es-E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quién entrevistar?</a:t>
            </a:r>
          </a:p>
          <a:p>
            <a:pPr lvl="0">
              <a:buNone/>
              <a:defRPr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 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Analista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deberá conocer bien el </a:t>
            </a:r>
            <a:r>
              <a:rPr lang="es-ES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organigrama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la organización.</a:t>
            </a:r>
          </a:p>
          <a:p>
            <a:pPr lvl="0">
              <a:buNone/>
              <a:defRPr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Los niveles básicos son: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decisorio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Nivel ejecutivo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Nivel operativo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staff</a:t>
            </a:r>
          </a:p>
          <a:p>
            <a:pPr marL="457200" lvl="0" indent="-457200" algn="ctr">
              <a:buFont typeface="+mj-lt"/>
              <a:buAutoNum type="arabicPeriod"/>
              <a:defRPr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567065"/>
              </p:ext>
            </p:extLst>
          </p:nvPr>
        </p:nvGraphicFramePr>
        <p:xfrm>
          <a:off x="8604449" y="44449"/>
          <a:ext cx="431602" cy="61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Bitmap Image" r:id="rId4" imgW="2771429" imgH="3858164" progId="PBrush">
                  <p:embed/>
                </p:oleObj>
              </mc:Choice>
              <mc:Fallback>
                <p:oleObj name="Bitmap Image" r:id="rId4" imgW="2771429" imgH="385816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449" y="44449"/>
                        <a:ext cx="431602" cy="61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ángulo 6"/>
          <p:cNvSpPr/>
          <p:nvPr/>
        </p:nvSpPr>
        <p:spPr>
          <a:xfrm>
            <a:off x="30422" y="6459317"/>
            <a:ext cx="376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AR" b="1" dirty="0">
                <a:solidFill>
                  <a:schemeClr val="bg1"/>
                </a:solidFill>
              </a:rPr>
              <a:t>UNIDAD </a:t>
            </a:r>
            <a:r>
              <a:rPr lang="es-AR" b="1" dirty="0" smtClean="0">
                <a:solidFill>
                  <a:schemeClr val="bg1"/>
                </a:solidFill>
              </a:rPr>
              <a:t>3 </a:t>
            </a:r>
            <a:r>
              <a:rPr lang="es-AR" dirty="0">
                <a:solidFill>
                  <a:schemeClr val="bg1"/>
                </a:solidFill>
              </a:rPr>
              <a:t>| Sistemas de Información I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Subtítulo"/>
          <p:cNvSpPr txBox="1">
            <a:spLocks/>
          </p:cNvSpPr>
          <p:nvPr/>
        </p:nvSpPr>
        <p:spPr>
          <a:xfrm>
            <a:off x="179512" y="764704"/>
            <a:ext cx="8784976" cy="16065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3200" b="1" noProof="0" dirty="0" smtClean="0">
                <a:solidFill>
                  <a:schemeClr val="accent2"/>
                </a:solidFill>
                <a:latin typeface="Arial Rounded MT Bold" pitchFamily="34" charset="0"/>
              </a:rPr>
              <a:t>ENTREVISTAS 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400" noProof="0" dirty="0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NIVEL DECISORIO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1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1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 </a:t>
            </a:r>
            <a:r>
              <a:rPr lang="es-AR" sz="1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decisorio corresponde al más alto nivel de conducción</a:t>
            </a:r>
            <a:r>
              <a:rPr lang="es-AR" sz="1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19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3200" b="1" dirty="0" smtClean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567065"/>
              </p:ext>
            </p:extLst>
          </p:nvPr>
        </p:nvGraphicFramePr>
        <p:xfrm>
          <a:off x="8604449" y="44449"/>
          <a:ext cx="431602" cy="61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name="Bitmap Image" r:id="rId3" imgW="2771429" imgH="3858164" progId="PBrush">
                  <p:embed/>
                </p:oleObj>
              </mc:Choice>
              <mc:Fallback>
                <p:oleObj name="Bitmap Image" r:id="rId3" imgW="2771429" imgH="385816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449" y="44449"/>
                        <a:ext cx="431602" cy="61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/>
          <p:cNvSpPr/>
          <p:nvPr/>
        </p:nvSpPr>
        <p:spPr>
          <a:xfrm>
            <a:off x="30422" y="6459317"/>
            <a:ext cx="376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AR" b="1" dirty="0">
                <a:solidFill>
                  <a:schemeClr val="bg1"/>
                </a:solidFill>
              </a:rPr>
              <a:t>UNIDAD </a:t>
            </a:r>
            <a:r>
              <a:rPr lang="es-AR" b="1" dirty="0" smtClean="0">
                <a:solidFill>
                  <a:schemeClr val="bg1"/>
                </a:solidFill>
              </a:rPr>
              <a:t>3 </a:t>
            </a:r>
            <a:r>
              <a:rPr lang="es-AR" dirty="0">
                <a:solidFill>
                  <a:schemeClr val="bg1"/>
                </a:solidFill>
              </a:rPr>
              <a:t>| Sistemas de Información I</a:t>
            </a:r>
            <a:endParaRPr lang="es-ES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875700525"/>
              </p:ext>
            </p:extLst>
          </p:nvPr>
        </p:nvGraphicFramePr>
        <p:xfrm>
          <a:off x="5502644" y="3079890"/>
          <a:ext cx="3624064" cy="304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79512" y="2219107"/>
            <a:ext cx="6028214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OBJETIVOS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Determinar con claridad los </a:t>
            </a: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objetivos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del </a:t>
            </a: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sistema actual 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los </a:t>
            </a: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motivos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lo impulsaron a querer implementar un nuevo sistema.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Solicitar el </a:t>
            </a: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diagrama de la organización 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(organigrama).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Solicitar que se </a:t>
            </a: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comunique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los responsables la iniciación del relevamiento solicitando la </a:t>
            </a: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máxima colaboración 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 el analista.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Conocer las </a:t>
            </a: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políticas de la organización 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(ver las relacionadas con el proyecto).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Subtítulo"/>
          <p:cNvSpPr txBox="1">
            <a:spLocks/>
          </p:cNvSpPr>
          <p:nvPr/>
        </p:nvSpPr>
        <p:spPr>
          <a:xfrm>
            <a:off x="179512" y="764704"/>
            <a:ext cx="8784976" cy="17658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3200" b="1" noProof="0" dirty="0" smtClean="0">
                <a:solidFill>
                  <a:schemeClr val="accent2"/>
                </a:solidFill>
                <a:latin typeface="Arial Rounded MT Bold" pitchFamily="34" charset="0"/>
              </a:rPr>
              <a:t>ENTREVISTAS  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s-AR" sz="2400" noProof="0" dirty="0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NIVEL </a:t>
            </a:r>
            <a:r>
              <a:rPr lang="es-AR" sz="2400" dirty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EJECUTIVO</a:t>
            </a:r>
            <a:endParaRPr lang="es-AR" sz="2400" noProof="0" dirty="0" smtClean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1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s-AR" sz="1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responsables del nivel ejecutivo ocupan lugares jerárquicos intermedios dentro de la organización.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19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3200" b="1" dirty="0" smtClean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8604449" y="44449"/>
          <a:ext cx="431602" cy="61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4" name="Bitmap Image" r:id="rId3" imgW="2771429" imgH="3858164" progId="PBrush">
                  <p:embed/>
                </p:oleObj>
              </mc:Choice>
              <mc:Fallback>
                <p:oleObj name="Bitmap Image" r:id="rId3" imgW="2771429" imgH="385816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449" y="44449"/>
                        <a:ext cx="431602" cy="61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/>
          <p:cNvSpPr/>
          <p:nvPr/>
        </p:nvSpPr>
        <p:spPr>
          <a:xfrm>
            <a:off x="30422" y="6459317"/>
            <a:ext cx="376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AR" b="1" dirty="0">
                <a:solidFill>
                  <a:schemeClr val="bg1"/>
                </a:solidFill>
              </a:rPr>
              <a:t>UNIDAD </a:t>
            </a:r>
            <a:r>
              <a:rPr lang="es-AR" b="1" dirty="0" smtClean="0">
                <a:solidFill>
                  <a:schemeClr val="bg1"/>
                </a:solidFill>
              </a:rPr>
              <a:t>3 </a:t>
            </a:r>
            <a:r>
              <a:rPr lang="es-AR" dirty="0">
                <a:solidFill>
                  <a:schemeClr val="bg1"/>
                </a:solidFill>
              </a:rPr>
              <a:t>| Sistemas de Información I</a:t>
            </a:r>
            <a:endParaRPr lang="es-ES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289012301"/>
              </p:ext>
            </p:extLst>
          </p:nvPr>
        </p:nvGraphicFramePr>
        <p:xfrm>
          <a:off x="5502644" y="3079890"/>
          <a:ext cx="3624064" cy="304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79512" y="2588243"/>
            <a:ext cx="6028214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OBJETIVOS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Lograr la </a:t>
            </a: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completa enumeración 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los </a:t>
            </a: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objetivos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persigue el sector a cargo de la persona entrevistada.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Confeccionar </a:t>
            </a: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diagramas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detallen a un nivel global los </a:t>
            </a: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procesos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se realizan definiendo entradas y salidas de los mismos.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Solicitar </a:t>
            </a: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autorización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entrevistar a todo el personal involucrado en el proyecto.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Detectar los </a:t>
            </a: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problemas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del sector relativos al tema.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636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Subtítulo"/>
          <p:cNvSpPr txBox="1">
            <a:spLocks/>
          </p:cNvSpPr>
          <p:nvPr/>
        </p:nvSpPr>
        <p:spPr>
          <a:xfrm>
            <a:off x="179512" y="764703"/>
            <a:ext cx="8784976" cy="2084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3200" b="1" noProof="0" dirty="0" smtClean="0">
                <a:solidFill>
                  <a:schemeClr val="accent2"/>
                </a:solidFill>
                <a:latin typeface="Arial Rounded MT Bold" pitchFamily="34" charset="0"/>
              </a:rPr>
              <a:t>ENTREVISTAS  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s-AR" sz="2400" noProof="0" dirty="0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NIVEL </a:t>
            </a:r>
            <a:r>
              <a:rPr lang="es-AR" sz="2400" dirty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OPERATIVO</a:t>
            </a:r>
            <a:endParaRPr lang="es-AR" sz="2400" noProof="0" dirty="0" smtClean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s-AR" sz="1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estas entrevistas surgirá en detalle la realidad actual. Tendrán un papel significativo en el funcionamiento del nuevo sistema.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19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3200" b="1" dirty="0" smtClean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8604449" y="44449"/>
          <a:ext cx="431602" cy="61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7" name="Bitmap Image" r:id="rId3" imgW="2771429" imgH="3858164" progId="PBrush">
                  <p:embed/>
                </p:oleObj>
              </mc:Choice>
              <mc:Fallback>
                <p:oleObj name="Bitmap Image" r:id="rId3" imgW="2771429" imgH="385816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449" y="44449"/>
                        <a:ext cx="431602" cy="61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/>
          <p:cNvSpPr/>
          <p:nvPr/>
        </p:nvSpPr>
        <p:spPr>
          <a:xfrm>
            <a:off x="30422" y="6459317"/>
            <a:ext cx="376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AR" b="1" dirty="0">
                <a:solidFill>
                  <a:schemeClr val="bg1"/>
                </a:solidFill>
              </a:rPr>
              <a:t>UNIDAD </a:t>
            </a:r>
            <a:r>
              <a:rPr lang="es-AR" b="1" dirty="0" smtClean="0">
                <a:solidFill>
                  <a:schemeClr val="bg1"/>
                </a:solidFill>
              </a:rPr>
              <a:t>3 </a:t>
            </a:r>
            <a:r>
              <a:rPr lang="es-AR" dirty="0">
                <a:solidFill>
                  <a:schemeClr val="bg1"/>
                </a:solidFill>
              </a:rPr>
              <a:t>| Sistemas de Información I</a:t>
            </a:r>
            <a:endParaRPr lang="es-ES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437757769"/>
              </p:ext>
            </p:extLst>
          </p:nvPr>
        </p:nvGraphicFramePr>
        <p:xfrm>
          <a:off x="5502644" y="3079890"/>
          <a:ext cx="3624064" cy="304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79512" y="2848751"/>
            <a:ext cx="6028214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ETAPAS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Solicitar en primer término un </a:t>
            </a: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detalle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todas las </a:t>
            </a: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tareas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realiza para poder determinar los objetivos parciales que persigue.</a:t>
            </a:r>
          </a:p>
          <a:p>
            <a:pPr lvl="0">
              <a:spcBef>
                <a:spcPct val="20000"/>
              </a:spcBef>
              <a:defRPr/>
            </a:pP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0" indent="-457200">
              <a:spcBef>
                <a:spcPct val="20000"/>
              </a:spcBef>
              <a:buFont typeface="+mj-lt"/>
              <a:buAutoNum type="arabicPeriod" startAt="2"/>
              <a:defRPr/>
            </a:pP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cada uno de los objetivos que son de interés se debe solicitar la </a:t>
            </a: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descripción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cada uno de los </a:t>
            </a: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hechos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Se deberá tomar nota de los problemas funcionales, de comunicaciones y de control que se encuentren.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600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Subtítulo"/>
          <p:cNvSpPr txBox="1">
            <a:spLocks/>
          </p:cNvSpPr>
          <p:nvPr/>
        </p:nvSpPr>
        <p:spPr>
          <a:xfrm>
            <a:off x="179512" y="764703"/>
            <a:ext cx="8784976" cy="2084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3200" b="1" noProof="0" dirty="0" smtClean="0">
                <a:solidFill>
                  <a:schemeClr val="accent2"/>
                </a:solidFill>
                <a:latin typeface="Arial Rounded MT Bold" pitchFamily="34" charset="0"/>
              </a:rPr>
              <a:t>ENTREVISTAS  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s-AR" sz="2400" noProof="0" dirty="0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NIVEL </a:t>
            </a:r>
            <a:r>
              <a:rPr lang="es-AR" sz="2400" dirty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DE STAFF</a:t>
            </a:r>
            <a:endParaRPr lang="es-AR" sz="2400" noProof="0" dirty="0" smtClean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s-AR" sz="1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Incluye personal que cumple funciones de asesoramiento dentro del organigrama de la organización.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19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3200" b="1" dirty="0" smtClean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8604449" y="44449"/>
          <a:ext cx="431602" cy="61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9" name="Bitmap Image" r:id="rId3" imgW="2771429" imgH="3858164" progId="PBrush">
                  <p:embed/>
                </p:oleObj>
              </mc:Choice>
              <mc:Fallback>
                <p:oleObj name="Bitmap Image" r:id="rId3" imgW="2771429" imgH="385816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449" y="44449"/>
                        <a:ext cx="431602" cy="61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/>
          <p:cNvSpPr/>
          <p:nvPr/>
        </p:nvSpPr>
        <p:spPr>
          <a:xfrm>
            <a:off x="30422" y="6459317"/>
            <a:ext cx="376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AR" b="1" dirty="0">
                <a:solidFill>
                  <a:schemeClr val="bg1"/>
                </a:solidFill>
              </a:rPr>
              <a:t>UNIDAD </a:t>
            </a:r>
            <a:r>
              <a:rPr lang="es-AR" b="1" dirty="0" smtClean="0">
                <a:solidFill>
                  <a:schemeClr val="bg1"/>
                </a:solidFill>
              </a:rPr>
              <a:t>3 </a:t>
            </a:r>
            <a:r>
              <a:rPr lang="es-AR" dirty="0">
                <a:solidFill>
                  <a:schemeClr val="bg1"/>
                </a:solidFill>
              </a:rPr>
              <a:t>| Sistemas de Información I</a:t>
            </a:r>
            <a:endParaRPr lang="es-ES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456857119"/>
              </p:ext>
            </p:extLst>
          </p:nvPr>
        </p:nvGraphicFramePr>
        <p:xfrm>
          <a:off x="5502644" y="3079890"/>
          <a:ext cx="3624064" cy="304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79512" y="2848751"/>
            <a:ext cx="6028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eben 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 entrevistados cuando de alguna manera intervienen en el tema.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266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Subtítulo"/>
          <p:cNvSpPr txBox="1">
            <a:spLocks/>
          </p:cNvSpPr>
          <p:nvPr/>
        </p:nvSpPr>
        <p:spPr>
          <a:xfrm>
            <a:off x="179512" y="764704"/>
            <a:ext cx="8784976" cy="590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3200" b="1" noProof="0" dirty="0" smtClean="0">
                <a:solidFill>
                  <a:schemeClr val="accent2"/>
                </a:solidFill>
                <a:latin typeface="Arial Rounded MT Bold" pitchFamily="34" charset="0"/>
              </a:rPr>
              <a:t>ENTREVISTAS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 Rounded MT Bold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000" b="1" noProof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PREPARACIÓN DE LA ENTREVISTA</a:t>
            </a:r>
            <a:endParaRPr lang="es-AR" sz="2000" noProof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 garantizar el éxito de una entrevista, la misma debe ser planificada y controlada.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AR" sz="20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b="1" noProof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3200" b="1" dirty="0" smtClean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24611"/>
              </p:ext>
            </p:extLst>
          </p:nvPr>
        </p:nvGraphicFramePr>
        <p:xfrm>
          <a:off x="359532" y="2511413"/>
          <a:ext cx="8424936" cy="18451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08312"/>
                <a:gridCol w="2664296"/>
                <a:gridCol w="2952328"/>
              </a:tblGrid>
              <a:tr h="485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1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TERMINOLOGÍA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1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COORDINACIÓN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r>
                        <a:rPr lang="es-AR" sz="1600" b="1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TIEMPOS</a:t>
                      </a:r>
                      <a:r>
                        <a:rPr lang="es-AR" sz="1600" b="1" kern="1200" baseline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ESPECÍFICOS</a:t>
                      </a:r>
                      <a:endParaRPr lang="es-AR" sz="1600" b="1" kern="1200" noProof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836693">
                <a:tc>
                  <a:txBody>
                    <a:bodyPr/>
                    <a:lstStyle/>
                    <a:p>
                      <a:r>
                        <a:rPr lang="es-AR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s-AR" sz="16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entrevistador debe aprender el lenguaje que se emplee en la organización.</a:t>
                      </a:r>
                      <a:endParaRPr lang="es-E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s-AR" sz="1600" kern="1200" baseline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 las quejas de los usuarios es que cuando hay varios entrevistadores en el proyecto, repiten las preguntas.</a:t>
                      </a:r>
                      <a:endParaRPr lang="es-AR" sz="1600" kern="1200" noProof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r>
                        <a:rPr lang="es-AR" sz="160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Se</a:t>
                      </a:r>
                      <a:r>
                        <a:rPr lang="es-AR" sz="1600" kern="1200" baseline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determinan de antemano. Notificar al entrevistado sobre la entrevista. Fijar tiempo máximo de duración.</a:t>
                      </a:r>
                      <a:endParaRPr lang="es-AR" sz="1600" kern="1200" noProof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endParaRPr lang="es-AR" sz="1600" kern="1200" noProof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567065"/>
              </p:ext>
            </p:extLst>
          </p:nvPr>
        </p:nvGraphicFramePr>
        <p:xfrm>
          <a:off x="8604449" y="44449"/>
          <a:ext cx="431602" cy="61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2" name="Bitmap Image" r:id="rId3" imgW="2771429" imgH="3858164" progId="PBrush">
                  <p:embed/>
                </p:oleObj>
              </mc:Choice>
              <mc:Fallback>
                <p:oleObj name="Bitmap Image" r:id="rId3" imgW="2771429" imgH="385816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449" y="44449"/>
                        <a:ext cx="431602" cy="61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/>
          <p:cNvSpPr/>
          <p:nvPr/>
        </p:nvSpPr>
        <p:spPr>
          <a:xfrm>
            <a:off x="30422" y="6459317"/>
            <a:ext cx="376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AR" b="1" dirty="0">
                <a:solidFill>
                  <a:schemeClr val="bg1"/>
                </a:solidFill>
              </a:rPr>
              <a:t>UNIDAD </a:t>
            </a:r>
            <a:r>
              <a:rPr lang="es-AR" b="1" dirty="0" smtClean="0">
                <a:solidFill>
                  <a:schemeClr val="bg1"/>
                </a:solidFill>
              </a:rPr>
              <a:t>3 </a:t>
            </a:r>
            <a:r>
              <a:rPr lang="es-AR" dirty="0">
                <a:solidFill>
                  <a:schemeClr val="bg1"/>
                </a:solidFill>
              </a:rPr>
              <a:t>| Sistemas de Información I</a:t>
            </a:r>
            <a:endParaRPr lang="es-ES" dirty="0">
              <a:solidFill>
                <a:schemeClr val="bg1"/>
              </a:solidFill>
            </a:endParaRPr>
          </a:p>
        </p:txBody>
      </p:sp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05148"/>
              </p:ext>
            </p:extLst>
          </p:nvPr>
        </p:nvGraphicFramePr>
        <p:xfrm>
          <a:off x="359532" y="4356541"/>
          <a:ext cx="8424936" cy="195629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08312"/>
                <a:gridCol w="2664296"/>
                <a:gridCol w="2952328"/>
              </a:tblGrid>
              <a:tr h="35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1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ENTREVISTAS</a:t>
                      </a:r>
                      <a:r>
                        <a:rPr lang="es-AR" sz="1600" b="1" kern="1200" baseline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 DESHORAS</a:t>
                      </a:r>
                      <a:endParaRPr lang="es-AR" sz="1600" b="1" kern="1200" noProof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1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ELECCIÓN DEL LUGAR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r>
                        <a:rPr lang="es-AR" sz="1600" b="1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INFORMAR</a:t>
                      </a:r>
                      <a:r>
                        <a:rPr lang="es-AR" sz="1600" b="1" kern="1200" baseline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MOTIVO</a:t>
                      </a:r>
                      <a:endParaRPr lang="es-AR" sz="1600" b="1" kern="1200" noProof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393663">
                <a:tc>
                  <a:txBody>
                    <a:bodyPr/>
                    <a:lstStyle/>
                    <a:p>
                      <a:r>
                        <a:rPr lang="es-AR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s-AR" sz="16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se deben realizara </a:t>
                      </a:r>
                      <a:r>
                        <a:rPr lang="es-ES" sz="16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última hora del día ni inmediatamente antes de la comida.</a:t>
                      </a:r>
                      <a:endParaRPr lang="es-AR" sz="1600" kern="12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Realizarla en el mismo lugar de trabajo</a:t>
                      </a:r>
                      <a:r>
                        <a:rPr lang="es-AR" sz="1600" kern="1200" baseline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 en algún lugar destinado para tal fin para evitar interferencias sobre el usuario.</a:t>
                      </a:r>
                      <a:endParaRPr lang="es-AR" sz="1600" kern="1200" noProof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r>
                        <a:rPr lang="es-AR" sz="160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No</a:t>
                      </a:r>
                      <a:r>
                        <a:rPr lang="es-AR" sz="1600" kern="1200" baseline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solo se debe establecer claramente los objetivos de la entrevista sino que también se deben informar a los entrevistadores.</a:t>
                      </a:r>
                      <a:endParaRPr lang="es-AR" sz="1600" kern="1200" noProof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endParaRPr lang="es-AR" sz="1600" kern="1200" noProof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Subtítulo"/>
          <p:cNvSpPr txBox="1">
            <a:spLocks/>
          </p:cNvSpPr>
          <p:nvPr/>
        </p:nvSpPr>
        <p:spPr>
          <a:xfrm>
            <a:off x="323528" y="764704"/>
            <a:ext cx="8640960" cy="5904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3200" b="1" noProof="0" dirty="0" smtClean="0">
                <a:solidFill>
                  <a:schemeClr val="accent2"/>
                </a:solidFill>
                <a:latin typeface="Arial Rounded MT Bold" pitchFamily="34" charset="0"/>
              </a:rPr>
              <a:t>ENTREVISTAS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 Rounded MT Bold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REALIZACIÓN Y DESARROLLO DE LA ENTREVISTA </a:t>
            </a:r>
            <a:endParaRPr lang="es-AR" sz="2000" noProof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Aclarar el motivo de la entrevista</a:t>
            </a: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Iniciación de la entrevista</a:t>
            </a: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Tiempo para pensar</a:t>
            </a: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Distracciones exteriores</a:t>
            </a: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Animar el razonamiento</a:t>
            </a: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Conocimiento general de la organización</a:t>
            </a: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Preguntas de los entrevistados</a:t>
            </a: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Mostrar interés </a:t>
            </a: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Temas con los que no está familiarizado</a:t>
            </a: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Manejar los desacuerdos</a:t>
            </a: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Humildad propia</a:t>
            </a: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Toma de notas</a:t>
            </a:r>
          </a:p>
          <a:p>
            <a:pPr marL="914400" lvl="1" indent="-4572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+mj-lt"/>
              <a:buAutoNum type="alphaUcPeriod"/>
              <a:defRPr/>
            </a:pPr>
            <a:r>
              <a:rPr lang="es-A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Entrevista adecuada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AR" sz="20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000" b="1" noProof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3200" b="1" dirty="0" smtClean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8604449" y="44449"/>
          <a:ext cx="431602" cy="61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6" name="Bitmap Image" r:id="rId3" imgW="2771429" imgH="3858164" progId="PBrush">
                  <p:embed/>
                </p:oleObj>
              </mc:Choice>
              <mc:Fallback>
                <p:oleObj name="Bitmap Image" r:id="rId3" imgW="2771429" imgH="385816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449" y="44449"/>
                        <a:ext cx="431602" cy="61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/>
          <p:cNvSpPr/>
          <p:nvPr/>
        </p:nvSpPr>
        <p:spPr>
          <a:xfrm>
            <a:off x="30422" y="6459317"/>
            <a:ext cx="376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AR" b="1" dirty="0">
                <a:solidFill>
                  <a:schemeClr val="bg1"/>
                </a:solidFill>
              </a:rPr>
              <a:t>UNIDAD </a:t>
            </a:r>
            <a:r>
              <a:rPr lang="es-AR" b="1" dirty="0" smtClean="0">
                <a:solidFill>
                  <a:schemeClr val="bg1"/>
                </a:solidFill>
              </a:rPr>
              <a:t>3 </a:t>
            </a:r>
            <a:r>
              <a:rPr lang="es-AR" dirty="0">
                <a:solidFill>
                  <a:schemeClr val="bg1"/>
                </a:solidFill>
              </a:rPr>
              <a:t>| Sistemas de Información I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677" y="2636912"/>
            <a:ext cx="3162705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1341</TotalTime>
  <Words>1581</Words>
  <Application>Microsoft Office PowerPoint</Application>
  <PresentationFormat>Presentación en pantalla (4:3)</PresentationFormat>
  <Paragraphs>276</Paragraphs>
  <Slides>20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Arial Rounded MT Bold</vt:lpstr>
      <vt:lpstr>Calibri</vt:lpstr>
      <vt:lpstr>Calibri Light</vt:lpstr>
      <vt:lpstr>Retrospección</vt:lpstr>
      <vt:lpstr>Bitmap Image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Silvi</dc:creator>
  <cp:lastModifiedBy>Sil H.</cp:lastModifiedBy>
  <cp:revision>125</cp:revision>
  <dcterms:created xsi:type="dcterms:W3CDTF">2011-08-09T20:53:35Z</dcterms:created>
  <dcterms:modified xsi:type="dcterms:W3CDTF">2015-09-30T18:26:56Z</dcterms:modified>
</cp:coreProperties>
</file>