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62" r:id="rId9"/>
    <p:sldId id="263" r:id="rId10"/>
    <p:sldId id="267" r:id="rId11"/>
    <p:sldId id="264" r:id="rId12"/>
    <p:sldId id="265" r:id="rId13"/>
    <p:sldId id="266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5F77C7-6B78-49F1-BEC4-DE74C7422A40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C7AA4D98-917A-41B7-BADB-773C71EA69B2}">
      <dgm:prSet phldrT="[Texto]"/>
      <dgm:spPr/>
      <dgm:t>
        <a:bodyPr/>
        <a:lstStyle/>
        <a:p>
          <a:pPr algn="ctr"/>
          <a:r>
            <a:rPr lang="es-ES" dirty="0" smtClean="0"/>
            <a:t>Líder </a:t>
          </a:r>
          <a:r>
            <a:rPr lang="es-ES" dirty="0"/>
            <a:t>de Proyecto</a:t>
          </a:r>
        </a:p>
      </dgm:t>
    </dgm:pt>
    <dgm:pt modelId="{1A84B23F-CE08-4010-8369-5CD1356ECC6D}" type="parTrans" cxnId="{0FE020EC-2123-4F51-8A71-A9F65B7FDACE}">
      <dgm:prSet/>
      <dgm:spPr/>
      <dgm:t>
        <a:bodyPr/>
        <a:lstStyle/>
        <a:p>
          <a:pPr algn="ctr"/>
          <a:endParaRPr lang="es-ES"/>
        </a:p>
      </dgm:t>
    </dgm:pt>
    <dgm:pt modelId="{E1D37AAA-DA8D-4630-BF2B-D895A9D60052}" type="sibTrans" cxnId="{0FE020EC-2123-4F51-8A71-A9F65B7FDACE}">
      <dgm:prSet/>
      <dgm:spPr/>
      <dgm:t>
        <a:bodyPr/>
        <a:lstStyle/>
        <a:p>
          <a:pPr algn="ctr"/>
          <a:endParaRPr lang="es-ES"/>
        </a:p>
      </dgm:t>
    </dgm:pt>
    <dgm:pt modelId="{6EE0E5A5-2BD1-435B-A2D2-7034B371286A}">
      <dgm:prSet phldrT="[Texto]"/>
      <dgm:spPr/>
      <dgm:t>
        <a:bodyPr/>
        <a:lstStyle/>
        <a:p>
          <a:pPr algn="ctr"/>
          <a:r>
            <a:rPr lang="es-ES"/>
            <a:t>Arquitecto de Soluciones</a:t>
          </a:r>
        </a:p>
      </dgm:t>
    </dgm:pt>
    <dgm:pt modelId="{7A0F7BE8-DD22-42B0-A72C-1A1B20A1B636}" type="parTrans" cxnId="{3381B1ED-BBED-45E1-9A84-59C7A890E752}">
      <dgm:prSet/>
      <dgm:spPr/>
      <dgm:t>
        <a:bodyPr/>
        <a:lstStyle/>
        <a:p>
          <a:pPr algn="ctr"/>
          <a:endParaRPr lang="es-ES"/>
        </a:p>
      </dgm:t>
    </dgm:pt>
    <dgm:pt modelId="{6885D0AE-0D62-4C21-893E-3B41EF398B5D}" type="sibTrans" cxnId="{3381B1ED-BBED-45E1-9A84-59C7A890E752}">
      <dgm:prSet/>
      <dgm:spPr/>
      <dgm:t>
        <a:bodyPr/>
        <a:lstStyle/>
        <a:p>
          <a:pPr algn="ctr"/>
          <a:endParaRPr lang="es-ES"/>
        </a:p>
      </dgm:t>
    </dgm:pt>
    <dgm:pt modelId="{0123BA1E-11FE-4846-845D-6DF304784EF5}">
      <dgm:prSet phldrT="[Texto]"/>
      <dgm:spPr/>
      <dgm:t>
        <a:bodyPr/>
        <a:lstStyle/>
        <a:p>
          <a:pPr algn="ctr"/>
          <a:r>
            <a:rPr lang="es-ES"/>
            <a:t>Equipo de Desarrollo</a:t>
          </a:r>
        </a:p>
      </dgm:t>
    </dgm:pt>
    <dgm:pt modelId="{3C291160-22CE-4479-9DD8-B04AEDA8AE8E}" type="parTrans" cxnId="{CA29C4C8-CA04-4FD1-BFCA-A6D85EF36993}">
      <dgm:prSet/>
      <dgm:spPr/>
      <dgm:t>
        <a:bodyPr/>
        <a:lstStyle/>
        <a:p>
          <a:pPr algn="ctr"/>
          <a:endParaRPr lang="es-ES"/>
        </a:p>
      </dgm:t>
    </dgm:pt>
    <dgm:pt modelId="{3D2D87D8-225C-4373-ADD0-94DA418C19AA}" type="sibTrans" cxnId="{CA29C4C8-CA04-4FD1-BFCA-A6D85EF36993}">
      <dgm:prSet/>
      <dgm:spPr/>
      <dgm:t>
        <a:bodyPr/>
        <a:lstStyle/>
        <a:p>
          <a:pPr algn="ctr"/>
          <a:endParaRPr lang="es-ES"/>
        </a:p>
      </dgm:t>
    </dgm:pt>
    <dgm:pt modelId="{8E80C75C-7B59-4093-9FD5-C5E558529215}">
      <dgm:prSet phldrT="[Texto]"/>
      <dgm:spPr/>
      <dgm:t>
        <a:bodyPr/>
        <a:lstStyle/>
        <a:p>
          <a:pPr algn="ctr"/>
          <a:r>
            <a:rPr lang="es-ES"/>
            <a:t>Equipo de Análisis</a:t>
          </a:r>
        </a:p>
      </dgm:t>
    </dgm:pt>
    <dgm:pt modelId="{912882D2-1432-403B-A6C3-EF9690D33660}" type="parTrans" cxnId="{F350706D-1BE5-401E-A51E-7D4DBD77C093}">
      <dgm:prSet/>
      <dgm:spPr/>
      <dgm:t>
        <a:bodyPr/>
        <a:lstStyle/>
        <a:p>
          <a:pPr algn="ctr"/>
          <a:endParaRPr lang="es-ES"/>
        </a:p>
      </dgm:t>
    </dgm:pt>
    <dgm:pt modelId="{E987DDB5-87CC-48D1-9B96-E7F082DC85BE}" type="sibTrans" cxnId="{F350706D-1BE5-401E-A51E-7D4DBD77C093}">
      <dgm:prSet/>
      <dgm:spPr/>
      <dgm:t>
        <a:bodyPr/>
        <a:lstStyle/>
        <a:p>
          <a:pPr algn="ctr"/>
          <a:endParaRPr lang="es-ES"/>
        </a:p>
      </dgm:t>
    </dgm:pt>
    <dgm:pt modelId="{E9967276-4DEC-4C06-ACC4-3ABDA8B2562E}" type="pres">
      <dgm:prSet presAssocID="{905F77C7-6B78-49F1-BEC4-DE74C7422A4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5748825A-DA63-472E-83AC-214CEC755A97}" type="pres">
      <dgm:prSet presAssocID="{C7AA4D98-917A-41B7-BADB-773C71EA69B2}" presName="hierRoot1" presStyleCnt="0">
        <dgm:presLayoutVars>
          <dgm:hierBranch val="init"/>
        </dgm:presLayoutVars>
      </dgm:prSet>
      <dgm:spPr/>
    </dgm:pt>
    <dgm:pt modelId="{02E84064-4EF5-4ED8-8924-2FFCD84CC6DB}" type="pres">
      <dgm:prSet presAssocID="{C7AA4D98-917A-41B7-BADB-773C71EA69B2}" presName="rootComposite1" presStyleCnt="0"/>
      <dgm:spPr/>
    </dgm:pt>
    <dgm:pt modelId="{4633149C-D9D1-4190-B578-CE2997959DD0}" type="pres">
      <dgm:prSet presAssocID="{C7AA4D98-917A-41B7-BADB-773C71EA69B2}" presName="rootText1" presStyleLbl="node0" presStyleIdx="0" presStyleCnt="1" custScaleX="97548" custScaleY="48774" custLinFactNeighborY="-4240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F9A2D9BD-F195-4578-98B9-D2453A693711}" type="pres">
      <dgm:prSet presAssocID="{C7AA4D98-917A-41B7-BADB-773C71EA69B2}" presName="rootConnector1" presStyleLbl="node1" presStyleIdx="0" presStyleCnt="0"/>
      <dgm:spPr/>
      <dgm:t>
        <a:bodyPr/>
        <a:lstStyle/>
        <a:p>
          <a:endParaRPr lang="es-ES"/>
        </a:p>
      </dgm:t>
    </dgm:pt>
    <dgm:pt modelId="{024105F4-2A02-43A6-87D3-3F511275490C}" type="pres">
      <dgm:prSet presAssocID="{C7AA4D98-917A-41B7-BADB-773C71EA69B2}" presName="hierChild2" presStyleCnt="0"/>
      <dgm:spPr/>
    </dgm:pt>
    <dgm:pt modelId="{E9D7BB98-ED77-4572-9CB2-CD1A15EF6060}" type="pres">
      <dgm:prSet presAssocID="{7A0F7BE8-DD22-42B0-A72C-1A1B20A1B636}" presName="Name37" presStyleLbl="parChTrans1D2" presStyleIdx="0" presStyleCnt="3"/>
      <dgm:spPr/>
      <dgm:t>
        <a:bodyPr/>
        <a:lstStyle/>
        <a:p>
          <a:endParaRPr lang="es-ES"/>
        </a:p>
      </dgm:t>
    </dgm:pt>
    <dgm:pt modelId="{53B1A97E-CA2E-470A-8BF2-2C8B3E13917D}" type="pres">
      <dgm:prSet presAssocID="{6EE0E5A5-2BD1-435B-A2D2-7034B371286A}" presName="hierRoot2" presStyleCnt="0">
        <dgm:presLayoutVars>
          <dgm:hierBranch val="init"/>
        </dgm:presLayoutVars>
      </dgm:prSet>
      <dgm:spPr/>
    </dgm:pt>
    <dgm:pt modelId="{1ECD64D3-5910-4A70-90AF-19C909886C19}" type="pres">
      <dgm:prSet presAssocID="{6EE0E5A5-2BD1-435B-A2D2-7034B371286A}" presName="rootComposite" presStyleCnt="0"/>
      <dgm:spPr/>
    </dgm:pt>
    <dgm:pt modelId="{5FB3695B-39D0-45B4-A5BF-DACEF277E023}" type="pres">
      <dgm:prSet presAssocID="{6EE0E5A5-2BD1-435B-A2D2-7034B371286A}" presName="rootText" presStyleLbl="node2" presStyleIdx="0" presStyleCnt="3" custScaleX="97549" custScaleY="4877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51CFBDFA-242C-4245-BA47-F08D093E38D1}" type="pres">
      <dgm:prSet presAssocID="{6EE0E5A5-2BD1-435B-A2D2-7034B371286A}" presName="rootConnector" presStyleLbl="node2" presStyleIdx="0" presStyleCnt="3"/>
      <dgm:spPr/>
      <dgm:t>
        <a:bodyPr/>
        <a:lstStyle/>
        <a:p>
          <a:endParaRPr lang="es-ES"/>
        </a:p>
      </dgm:t>
    </dgm:pt>
    <dgm:pt modelId="{32797ADC-45B6-46EB-815E-EEF6948C936A}" type="pres">
      <dgm:prSet presAssocID="{6EE0E5A5-2BD1-435B-A2D2-7034B371286A}" presName="hierChild4" presStyleCnt="0"/>
      <dgm:spPr/>
    </dgm:pt>
    <dgm:pt modelId="{EBFC15E6-2D34-4516-9774-96333052C99E}" type="pres">
      <dgm:prSet presAssocID="{6EE0E5A5-2BD1-435B-A2D2-7034B371286A}" presName="hierChild5" presStyleCnt="0"/>
      <dgm:spPr/>
    </dgm:pt>
    <dgm:pt modelId="{0F5228A3-D15E-49BF-99FE-19563731F5B0}" type="pres">
      <dgm:prSet presAssocID="{3C291160-22CE-4479-9DD8-B04AEDA8AE8E}" presName="Name37" presStyleLbl="parChTrans1D2" presStyleIdx="1" presStyleCnt="3"/>
      <dgm:spPr/>
      <dgm:t>
        <a:bodyPr/>
        <a:lstStyle/>
        <a:p>
          <a:endParaRPr lang="es-ES"/>
        </a:p>
      </dgm:t>
    </dgm:pt>
    <dgm:pt modelId="{08E6584F-C989-4D21-8E83-09DD3F7D5049}" type="pres">
      <dgm:prSet presAssocID="{0123BA1E-11FE-4846-845D-6DF304784EF5}" presName="hierRoot2" presStyleCnt="0">
        <dgm:presLayoutVars>
          <dgm:hierBranch val="init"/>
        </dgm:presLayoutVars>
      </dgm:prSet>
      <dgm:spPr/>
    </dgm:pt>
    <dgm:pt modelId="{963FB3D2-DB63-41AB-8858-6E3A0627499E}" type="pres">
      <dgm:prSet presAssocID="{0123BA1E-11FE-4846-845D-6DF304784EF5}" presName="rootComposite" presStyleCnt="0"/>
      <dgm:spPr/>
    </dgm:pt>
    <dgm:pt modelId="{BD663AC1-7DFD-426F-9850-51FD6F141618}" type="pres">
      <dgm:prSet presAssocID="{0123BA1E-11FE-4846-845D-6DF304784EF5}" presName="rootText" presStyleLbl="node2" presStyleIdx="1" presStyleCnt="3" custScaleX="97548" custScaleY="4877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633ABFA0-525D-48F9-8F2E-731EA9256854}" type="pres">
      <dgm:prSet presAssocID="{0123BA1E-11FE-4846-845D-6DF304784EF5}" presName="rootConnector" presStyleLbl="node2" presStyleIdx="1" presStyleCnt="3"/>
      <dgm:spPr/>
      <dgm:t>
        <a:bodyPr/>
        <a:lstStyle/>
        <a:p>
          <a:endParaRPr lang="es-ES"/>
        </a:p>
      </dgm:t>
    </dgm:pt>
    <dgm:pt modelId="{4C3CA12F-B5AD-4A1A-8D57-1B11B3FC5A17}" type="pres">
      <dgm:prSet presAssocID="{0123BA1E-11FE-4846-845D-6DF304784EF5}" presName="hierChild4" presStyleCnt="0"/>
      <dgm:spPr/>
    </dgm:pt>
    <dgm:pt modelId="{1723B2A3-AA98-42E7-89D2-091EA02FD714}" type="pres">
      <dgm:prSet presAssocID="{0123BA1E-11FE-4846-845D-6DF304784EF5}" presName="hierChild5" presStyleCnt="0"/>
      <dgm:spPr/>
    </dgm:pt>
    <dgm:pt modelId="{945E0F0F-442D-4810-BDAD-FF916AD65F84}" type="pres">
      <dgm:prSet presAssocID="{912882D2-1432-403B-A6C3-EF9690D33660}" presName="Name37" presStyleLbl="parChTrans1D2" presStyleIdx="2" presStyleCnt="3"/>
      <dgm:spPr/>
      <dgm:t>
        <a:bodyPr/>
        <a:lstStyle/>
        <a:p>
          <a:endParaRPr lang="es-ES"/>
        </a:p>
      </dgm:t>
    </dgm:pt>
    <dgm:pt modelId="{1BCE1395-AAD4-4DCB-A4ED-4ABCE26844C4}" type="pres">
      <dgm:prSet presAssocID="{8E80C75C-7B59-4093-9FD5-C5E558529215}" presName="hierRoot2" presStyleCnt="0">
        <dgm:presLayoutVars>
          <dgm:hierBranch val="init"/>
        </dgm:presLayoutVars>
      </dgm:prSet>
      <dgm:spPr/>
    </dgm:pt>
    <dgm:pt modelId="{BB665EDF-EB4F-4E59-8E06-2C9E22EDE85B}" type="pres">
      <dgm:prSet presAssocID="{8E80C75C-7B59-4093-9FD5-C5E558529215}" presName="rootComposite" presStyleCnt="0"/>
      <dgm:spPr/>
    </dgm:pt>
    <dgm:pt modelId="{6DFAD3A1-FE71-481C-A36E-51C96F6C6F18}" type="pres">
      <dgm:prSet presAssocID="{8E80C75C-7B59-4093-9FD5-C5E558529215}" presName="rootText" presStyleLbl="node2" presStyleIdx="2" presStyleCnt="3" custScaleX="97548" custScaleY="4877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31589CE-DAE2-4A25-94D8-E9BF1D0E6DF4}" type="pres">
      <dgm:prSet presAssocID="{8E80C75C-7B59-4093-9FD5-C5E558529215}" presName="rootConnector" presStyleLbl="node2" presStyleIdx="2" presStyleCnt="3"/>
      <dgm:spPr/>
      <dgm:t>
        <a:bodyPr/>
        <a:lstStyle/>
        <a:p>
          <a:endParaRPr lang="es-ES"/>
        </a:p>
      </dgm:t>
    </dgm:pt>
    <dgm:pt modelId="{52465EC1-0F2A-4517-A49C-8D09AE36712E}" type="pres">
      <dgm:prSet presAssocID="{8E80C75C-7B59-4093-9FD5-C5E558529215}" presName="hierChild4" presStyleCnt="0"/>
      <dgm:spPr/>
    </dgm:pt>
    <dgm:pt modelId="{00CB73EA-1A28-4291-8D14-E03F3B9A7186}" type="pres">
      <dgm:prSet presAssocID="{8E80C75C-7B59-4093-9FD5-C5E558529215}" presName="hierChild5" presStyleCnt="0"/>
      <dgm:spPr/>
    </dgm:pt>
    <dgm:pt modelId="{B70B16DF-7146-486F-B3A8-ED7BB97F83C2}" type="pres">
      <dgm:prSet presAssocID="{C7AA4D98-917A-41B7-BADB-773C71EA69B2}" presName="hierChild3" presStyleCnt="0"/>
      <dgm:spPr/>
    </dgm:pt>
  </dgm:ptLst>
  <dgm:cxnLst>
    <dgm:cxn modelId="{409DCD50-7E27-4127-B1CE-59753EDFC2DA}" type="presOf" srcId="{C7AA4D98-917A-41B7-BADB-773C71EA69B2}" destId="{F9A2D9BD-F195-4578-98B9-D2453A693711}" srcOrd="1" destOrd="0" presId="urn:microsoft.com/office/officeart/2005/8/layout/orgChart1"/>
    <dgm:cxn modelId="{0FE020EC-2123-4F51-8A71-A9F65B7FDACE}" srcId="{905F77C7-6B78-49F1-BEC4-DE74C7422A40}" destId="{C7AA4D98-917A-41B7-BADB-773C71EA69B2}" srcOrd="0" destOrd="0" parTransId="{1A84B23F-CE08-4010-8369-5CD1356ECC6D}" sibTransId="{E1D37AAA-DA8D-4630-BF2B-D895A9D60052}"/>
    <dgm:cxn modelId="{343FEEAB-1D27-4A7C-93F5-DDA5A7450F75}" type="presOf" srcId="{C7AA4D98-917A-41B7-BADB-773C71EA69B2}" destId="{4633149C-D9D1-4190-B578-CE2997959DD0}" srcOrd="0" destOrd="0" presId="urn:microsoft.com/office/officeart/2005/8/layout/orgChart1"/>
    <dgm:cxn modelId="{B208688E-953A-4F92-B887-650909735A31}" type="presOf" srcId="{6EE0E5A5-2BD1-435B-A2D2-7034B371286A}" destId="{51CFBDFA-242C-4245-BA47-F08D093E38D1}" srcOrd="1" destOrd="0" presId="urn:microsoft.com/office/officeart/2005/8/layout/orgChart1"/>
    <dgm:cxn modelId="{F1F29ED2-CD42-4976-BA63-CE4D78F1C27F}" type="presOf" srcId="{6EE0E5A5-2BD1-435B-A2D2-7034B371286A}" destId="{5FB3695B-39D0-45B4-A5BF-DACEF277E023}" srcOrd="0" destOrd="0" presId="urn:microsoft.com/office/officeart/2005/8/layout/orgChart1"/>
    <dgm:cxn modelId="{F76FCC3A-1391-4767-BAA6-3ACB9F6C7B95}" type="presOf" srcId="{8E80C75C-7B59-4093-9FD5-C5E558529215}" destId="{731589CE-DAE2-4A25-94D8-E9BF1D0E6DF4}" srcOrd="1" destOrd="0" presId="urn:microsoft.com/office/officeart/2005/8/layout/orgChart1"/>
    <dgm:cxn modelId="{ACF3317E-795C-46FA-B2FF-332211B8221F}" type="presOf" srcId="{7A0F7BE8-DD22-42B0-A72C-1A1B20A1B636}" destId="{E9D7BB98-ED77-4572-9CB2-CD1A15EF6060}" srcOrd="0" destOrd="0" presId="urn:microsoft.com/office/officeart/2005/8/layout/orgChart1"/>
    <dgm:cxn modelId="{0D9ADC9A-75ED-403F-A3B9-0F31D13276C2}" type="presOf" srcId="{0123BA1E-11FE-4846-845D-6DF304784EF5}" destId="{BD663AC1-7DFD-426F-9850-51FD6F141618}" srcOrd="0" destOrd="0" presId="urn:microsoft.com/office/officeart/2005/8/layout/orgChart1"/>
    <dgm:cxn modelId="{B70198E6-60E8-4651-872B-5CF47F00F717}" type="presOf" srcId="{8E80C75C-7B59-4093-9FD5-C5E558529215}" destId="{6DFAD3A1-FE71-481C-A36E-51C96F6C6F18}" srcOrd="0" destOrd="0" presId="urn:microsoft.com/office/officeart/2005/8/layout/orgChart1"/>
    <dgm:cxn modelId="{2A9E6CC7-7795-469A-A08A-4B642A649E32}" type="presOf" srcId="{0123BA1E-11FE-4846-845D-6DF304784EF5}" destId="{633ABFA0-525D-48F9-8F2E-731EA9256854}" srcOrd="1" destOrd="0" presId="urn:microsoft.com/office/officeart/2005/8/layout/orgChart1"/>
    <dgm:cxn modelId="{F350706D-1BE5-401E-A51E-7D4DBD77C093}" srcId="{C7AA4D98-917A-41B7-BADB-773C71EA69B2}" destId="{8E80C75C-7B59-4093-9FD5-C5E558529215}" srcOrd="2" destOrd="0" parTransId="{912882D2-1432-403B-A6C3-EF9690D33660}" sibTransId="{E987DDB5-87CC-48D1-9B96-E7F082DC85BE}"/>
    <dgm:cxn modelId="{CA29C4C8-CA04-4FD1-BFCA-A6D85EF36993}" srcId="{C7AA4D98-917A-41B7-BADB-773C71EA69B2}" destId="{0123BA1E-11FE-4846-845D-6DF304784EF5}" srcOrd="1" destOrd="0" parTransId="{3C291160-22CE-4479-9DD8-B04AEDA8AE8E}" sibTransId="{3D2D87D8-225C-4373-ADD0-94DA418C19AA}"/>
    <dgm:cxn modelId="{3381B1ED-BBED-45E1-9A84-59C7A890E752}" srcId="{C7AA4D98-917A-41B7-BADB-773C71EA69B2}" destId="{6EE0E5A5-2BD1-435B-A2D2-7034B371286A}" srcOrd="0" destOrd="0" parTransId="{7A0F7BE8-DD22-42B0-A72C-1A1B20A1B636}" sibTransId="{6885D0AE-0D62-4C21-893E-3B41EF398B5D}"/>
    <dgm:cxn modelId="{71E32697-6430-442C-9A5A-9E49A9F6B39C}" type="presOf" srcId="{905F77C7-6B78-49F1-BEC4-DE74C7422A40}" destId="{E9967276-4DEC-4C06-ACC4-3ABDA8B2562E}" srcOrd="0" destOrd="0" presId="urn:microsoft.com/office/officeart/2005/8/layout/orgChart1"/>
    <dgm:cxn modelId="{ED97CBE6-20F6-4BB8-B2A5-F712A3EECC60}" type="presOf" srcId="{3C291160-22CE-4479-9DD8-B04AEDA8AE8E}" destId="{0F5228A3-D15E-49BF-99FE-19563731F5B0}" srcOrd="0" destOrd="0" presId="urn:microsoft.com/office/officeart/2005/8/layout/orgChart1"/>
    <dgm:cxn modelId="{CD631018-3C63-4E65-B38C-70A91A7D4A8B}" type="presOf" srcId="{912882D2-1432-403B-A6C3-EF9690D33660}" destId="{945E0F0F-442D-4810-BDAD-FF916AD65F84}" srcOrd="0" destOrd="0" presId="urn:microsoft.com/office/officeart/2005/8/layout/orgChart1"/>
    <dgm:cxn modelId="{53BDFA8F-01BC-480A-9C05-9CC47EB6112F}" type="presParOf" srcId="{E9967276-4DEC-4C06-ACC4-3ABDA8B2562E}" destId="{5748825A-DA63-472E-83AC-214CEC755A97}" srcOrd="0" destOrd="0" presId="urn:microsoft.com/office/officeart/2005/8/layout/orgChart1"/>
    <dgm:cxn modelId="{1A3B9FAF-E733-4EDA-AD00-4D85E9B35268}" type="presParOf" srcId="{5748825A-DA63-472E-83AC-214CEC755A97}" destId="{02E84064-4EF5-4ED8-8924-2FFCD84CC6DB}" srcOrd="0" destOrd="0" presId="urn:microsoft.com/office/officeart/2005/8/layout/orgChart1"/>
    <dgm:cxn modelId="{4F133EAF-98F9-4D18-A9AC-4C4E7677A952}" type="presParOf" srcId="{02E84064-4EF5-4ED8-8924-2FFCD84CC6DB}" destId="{4633149C-D9D1-4190-B578-CE2997959DD0}" srcOrd="0" destOrd="0" presId="urn:microsoft.com/office/officeart/2005/8/layout/orgChart1"/>
    <dgm:cxn modelId="{DA230387-4DD3-4BDB-A3AF-FCDE91950ECC}" type="presParOf" srcId="{02E84064-4EF5-4ED8-8924-2FFCD84CC6DB}" destId="{F9A2D9BD-F195-4578-98B9-D2453A693711}" srcOrd="1" destOrd="0" presId="urn:microsoft.com/office/officeart/2005/8/layout/orgChart1"/>
    <dgm:cxn modelId="{5F7E4F5D-F89E-4E61-BB8B-AA7EBA0D8E31}" type="presParOf" srcId="{5748825A-DA63-472E-83AC-214CEC755A97}" destId="{024105F4-2A02-43A6-87D3-3F511275490C}" srcOrd="1" destOrd="0" presId="urn:microsoft.com/office/officeart/2005/8/layout/orgChart1"/>
    <dgm:cxn modelId="{0906A7DA-DAAE-4E68-BC31-0B06AD1689A4}" type="presParOf" srcId="{024105F4-2A02-43A6-87D3-3F511275490C}" destId="{E9D7BB98-ED77-4572-9CB2-CD1A15EF6060}" srcOrd="0" destOrd="0" presId="urn:microsoft.com/office/officeart/2005/8/layout/orgChart1"/>
    <dgm:cxn modelId="{2EBF00CB-5502-42F9-B001-EDD8AA2615D1}" type="presParOf" srcId="{024105F4-2A02-43A6-87D3-3F511275490C}" destId="{53B1A97E-CA2E-470A-8BF2-2C8B3E13917D}" srcOrd="1" destOrd="0" presId="urn:microsoft.com/office/officeart/2005/8/layout/orgChart1"/>
    <dgm:cxn modelId="{6C4ED67A-BAFE-417D-9617-6F8FF28CF39F}" type="presParOf" srcId="{53B1A97E-CA2E-470A-8BF2-2C8B3E13917D}" destId="{1ECD64D3-5910-4A70-90AF-19C909886C19}" srcOrd="0" destOrd="0" presId="urn:microsoft.com/office/officeart/2005/8/layout/orgChart1"/>
    <dgm:cxn modelId="{1E0D080E-E3E6-4593-8901-A220C4B0329B}" type="presParOf" srcId="{1ECD64D3-5910-4A70-90AF-19C909886C19}" destId="{5FB3695B-39D0-45B4-A5BF-DACEF277E023}" srcOrd="0" destOrd="0" presId="urn:microsoft.com/office/officeart/2005/8/layout/orgChart1"/>
    <dgm:cxn modelId="{2774EF4D-875B-4732-867C-B34AB3062992}" type="presParOf" srcId="{1ECD64D3-5910-4A70-90AF-19C909886C19}" destId="{51CFBDFA-242C-4245-BA47-F08D093E38D1}" srcOrd="1" destOrd="0" presId="urn:microsoft.com/office/officeart/2005/8/layout/orgChart1"/>
    <dgm:cxn modelId="{CC15941E-727E-404A-A28E-E15E9EB4BE61}" type="presParOf" srcId="{53B1A97E-CA2E-470A-8BF2-2C8B3E13917D}" destId="{32797ADC-45B6-46EB-815E-EEF6948C936A}" srcOrd="1" destOrd="0" presId="urn:microsoft.com/office/officeart/2005/8/layout/orgChart1"/>
    <dgm:cxn modelId="{91A3C13B-2E24-4FA9-9AA4-0F8793F9C38A}" type="presParOf" srcId="{53B1A97E-CA2E-470A-8BF2-2C8B3E13917D}" destId="{EBFC15E6-2D34-4516-9774-96333052C99E}" srcOrd="2" destOrd="0" presId="urn:microsoft.com/office/officeart/2005/8/layout/orgChart1"/>
    <dgm:cxn modelId="{DEE857BC-468E-41D3-94CA-7222762D3C4F}" type="presParOf" srcId="{024105F4-2A02-43A6-87D3-3F511275490C}" destId="{0F5228A3-D15E-49BF-99FE-19563731F5B0}" srcOrd="2" destOrd="0" presId="urn:microsoft.com/office/officeart/2005/8/layout/orgChart1"/>
    <dgm:cxn modelId="{1069CA9C-5D95-418E-B384-CF1039E33D04}" type="presParOf" srcId="{024105F4-2A02-43A6-87D3-3F511275490C}" destId="{08E6584F-C989-4D21-8E83-09DD3F7D5049}" srcOrd="3" destOrd="0" presId="urn:microsoft.com/office/officeart/2005/8/layout/orgChart1"/>
    <dgm:cxn modelId="{2D4CBF4B-1B59-489B-8A36-EC259475890F}" type="presParOf" srcId="{08E6584F-C989-4D21-8E83-09DD3F7D5049}" destId="{963FB3D2-DB63-41AB-8858-6E3A0627499E}" srcOrd="0" destOrd="0" presId="urn:microsoft.com/office/officeart/2005/8/layout/orgChart1"/>
    <dgm:cxn modelId="{8019D698-982A-4F37-B97F-2F1358DB687D}" type="presParOf" srcId="{963FB3D2-DB63-41AB-8858-6E3A0627499E}" destId="{BD663AC1-7DFD-426F-9850-51FD6F141618}" srcOrd="0" destOrd="0" presId="urn:microsoft.com/office/officeart/2005/8/layout/orgChart1"/>
    <dgm:cxn modelId="{40FEFB41-2F4B-4048-87D7-01F1506FC252}" type="presParOf" srcId="{963FB3D2-DB63-41AB-8858-6E3A0627499E}" destId="{633ABFA0-525D-48F9-8F2E-731EA9256854}" srcOrd="1" destOrd="0" presId="urn:microsoft.com/office/officeart/2005/8/layout/orgChart1"/>
    <dgm:cxn modelId="{6F649EBC-5684-44EE-8CA3-B320DE16CFB0}" type="presParOf" srcId="{08E6584F-C989-4D21-8E83-09DD3F7D5049}" destId="{4C3CA12F-B5AD-4A1A-8D57-1B11B3FC5A17}" srcOrd="1" destOrd="0" presId="urn:microsoft.com/office/officeart/2005/8/layout/orgChart1"/>
    <dgm:cxn modelId="{4CCA1130-BD35-407E-9DA3-784CEDA909AE}" type="presParOf" srcId="{08E6584F-C989-4D21-8E83-09DD3F7D5049}" destId="{1723B2A3-AA98-42E7-89D2-091EA02FD714}" srcOrd="2" destOrd="0" presId="urn:microsoft.com/office/officeart/2005/8/layout/orgChart1"/>
    <dgm:cxn modelId="{81B3D64B-A426-4EB2-9D64-5D48CB5F5B32}" type="presParOf" srcId="{024105F4-2A02-43A6-87D3-3F511275490C}" destId="{945E0F0F-442D-4810-BDAD-FF916AD65F84}" srcOrd="4" destOrd="0" presId="urn:microsoft.com/office/officeart/2005/8/layout/orgChart1"/>
    <dgm:cxn modelId="{707ED85E-8BC0-420A-B508-906370798345}" type="presParOf" srcId="{024105F4-2A02-43A6-87D3-3F511275490C}" destId="{1BCE1395-AAD4-4DCB-A4ED-4ABCE26844C4}" srcOrd="5" destOrd="0" presId="urn:microsoft.com/office/officeart/2005/8/layout/orgChart1"/>
    <dgm:cxn modelId="{25001C36-670A-4943-BD07-79A5362DD052}" type="presParOf" srcId="{1BCE1395-AAD4-4DCB-A4ED-4ABCE26844C4}" destId="{BB665EDF-EB4F-4E59-8E06-2C9E22EDE85B}" srcOrd="0" destOrd="0" presId="urn:microsoft.com/office/officeart/2005/8/layout/orgChart1"/>
    <dgm:cxn modelId="{F2B59797-C536-4A71-AA02-CF3D1FF2FCBC}" type="presParOf" srcId="{BB665EDF-EB4F-4E59-8E06-2C9E22EDE85B}" destId="{6DFAD3A1-FE71-481C-A36E-51C96F6C6F18}" srcOrd="0" destOrd="0" presId="urn:microsoft.com/office/officeart/2005/8/layout/orgChart1"/>
    <dgm:cxn modelId="{BAAB3F90-5E16-4456-B261-BC09B5C44552}" type="presParOf" srcId="{BB665EDF-EB4F-4E59-8E06-2C9E22EDE85B}" destId="{731589CE-DAE2-4A25-94D8-E9BF1D0E6DF4}" srcOrd="1" destOrd="0" presId="urn:microsoft.com/office/officeart/2005/8/layout/orgChart1"/>
    <dgm:cxn modelId="{5D337213-C354-479F-965B-4A2073B99B3F}" type="presParOf" srcId="{1BCE1395-AAD4-4DCB-A4ED-4ABCE26844C4}" destId="{52465EC1-0F2A-4517-A49C-8D09AE36712E}" srcOrd="1" destOrd="0" presId="urn:microsoft.com/office/officeart/2005/8/layout/orgChart1"/>
    <dgm:cxn modelId="{80FFB383-7682-4400-B092-5DA4AFBA96D7}" type="presParOf" srcId="{1BCE1395-AAD4-4DCB-A4ED-4ABCE26844C4}" destId="{00CB73EA-1A28-4291-8D14-E03F3B9A7186}" srcOrd="2" destOrd="0" presId="urn:microsoft.com/office/officeart/2005/8/layout/orgChart1"/>
    <dgm:cxn modelId="{10A841A4-5159-4CA9-9EB9-01F2D4E09C05}" type="presParOf" srcId="{5748825A-DA63-472E-83AC-214CEC755A97}" destId="{B70B16DF-7146-486F-B3A8-ED7BB97F83C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5E0F0F-442D-4810-BDAD-FF916AD65F84}">
      <dsp:nvSpPr>
        <dsp:cNvPr id="0" name=""/>
        <dsp:cNvSpPr/>
      </dsp:nvSpPr>
      <dsp:spPr>
        <a:xfrm>
          <a:off x="4133849" y="858093"/>
          <a:ext cx="2928286" cy="10424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3064"/>
              </a:lnTo>
              <a:lnTo>
                <a:pt x="2928286" y="783064"/>
              </a:lnTo>
              <a:lnTo>
                <a:pt x="2928286" y="104242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5228A3-D15E-49BF-99FE-19563731F5B0}">
      <dsp:nvSpPr>
        <dsp:cNvPr id="0" name=""/>
        <dsp:cNvSpPr/>
      </dsp:nvSpPr>
      <dsp:spPr>
        <a:xfrm>
          <a:off x="4088129" y="858093"/>
          <a:ext cx="91440" cy="10424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83064"/>
              </a:lnTo>
              <a:lnTo>
                <a:pt x="45732" y="783064"/>
              </a:lnTo>
              <a:lnTo>
                <a:pt x="45732" y="104242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7BB98-ED77-4572-9CB2-CD1A15EF6060}">
      <dsp:nvSpPr>
        <dsp:cNvPr id="0" name=""/>
        <dsp:cNvSpPr/>
      </dsp:nvSpPr>
      <dsp:spPr>
        <a:xfrm>
          <a:off x="1205576" y="858093"/>
          <a:ext cx="2928273" cy="1042426"/>
        </a:xfrm>
        <a:custGeom>
          <a:avLst/>
          <a:gdLst/>
          <a:ahLst/>
          <a:cxnLst/>
          <a:rect l="0" t="0" r="0" b="0"/>
          <a:pathLst>
            <a:path>
              <a:moveTo>
                <a:pt x="2928273" y="0"/>
              </a:moveTo>
              <a:lnTo>
                <a:pt x="2928273" y="783064"/>
              </a:lnTo>
              <a:lnTo>
                <a:pt x="0" y="783064"/>
              </a:lnTo>
              <a:lnTo>
                <a:pt x="0" y="104242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33149C-D9D1-4190-B578-CE2997959DD0}">
      <dsp:nvSpPr>
        <dsp:cNvPr id="0" name=""/>
        <dsp:cNvSpPr/>
      </dsp:nvSpPr>
      <dsp:spPr>
        <a:xfrm>
          <a:off x="2929075" y="255706"/>
          <a:ext cx="2409549" cy="60238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 smtClean="0"/>
            <a:t>Líder </a:t>
          </a:r>
          <a:r>
            <a:rPr lang="es-ES" sz="2300" kern="1200" dirty="0"/>
            <a:t>de Proyecto</a:t>
          </a:r>
        </a:p>
      </dsp:txBody>
      <dsp:txXfrm>
        <a:off x="2929075" y="255706"/>
        <a:ext cx="2409549" cy="602387"/>
      </dsp:txXfrm>
    </dsp:sp>
    <dsp:sp modelId="{5FB3695B-39D0-45B4-A5BF-DACEF277E023}">
      <dsp:nvSpPr>
        <dsp:cNvPr id="0" name=""/>
        <dsp:cNvSpPr/>
      </dsp:nvSpPr>
      <dsp:spPr>
        <a:xfrm>
          <a:off x="789" y="1900520"/>
          <a:ext cx="2409574" cy="60238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/>
            <a:t>Arquitecto de Soluciones</a:t>
          </a:r>
        </a:p>
      </dsp:txBody>
      <dsp:txXfrm>
        <a:off x="789" y="1900520"/>
        <a:ext cx="2409574" cy="602387"/>
      </dsp:txXfrm>
    </dsp:sp>
    <dsp:sp modelId="{BD663AC1-7DFD-426F-9850-51FD6F141618}">
      <dsp:nvSpPr>
        <dsp:cNvPr id="0" name=""/>
        <dsp:cNvSpPr/>
      </dsp:nvSpPr>
      <dsp:spPr>
        <a:xfrm>
          <a:off x="2929087" y="1900520"/>
          <a:ext cx="2409549" cy="60238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/>
            <a:t>Equipo de Desarrollo</a:t>
          </a:r>
        </a:p>
      </dsp:txBody>
      <dsp:txXfrm>
        <a:off x="2929087" y="1900520"/>
        <a:ext cx="2409549" cy="602387"/>
      </dsp:txXfrm>
    </dsp:sp>
    <dsp:sp modelId="{6DFAD3A1-FE71-481C-A36E-51C96F6C6F18}">
      <dsp:nvSpPr>
        <dsp:cNvPr id="0" name=""/>
        <dsp:cNvSpPr/>
      </dsp:nvSpPr>
      <dsp:spPr>
        <a:xfrm>
          <a:off x="5857361" y="1900520"/>
          <a:ext cx="2409549" cy="60238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/>
            <a:t>Equipo de Análisis</a:t>
          </a:r>
        </a:p>
      </dsp:txBody>
      <dsp:txXfrm>
        <a:off x="5857361" y="1900520"/>
        <a:ext cx="2409549" cy="6023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798618" y="4059238"/>
            <a:ext cx="7869380" cy="1655762"/>
          </a:xfrm>
        </p:spPr>
        <p:txBody>
          <a:bodyPr>
            <a:normAutofit fontScale="92500" lnSpcReduction="20000"/>
          </a:bodyPr>
          <a:lstStyle/>
          <a:p>
            <a:r>
              <a:rPr lang="es-AR" b="1" u="sng" cap="none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Integrantes: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cap="none" dirty="0" err="1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Barsotti</a:t>
            </a:r>
            <a:r>
              <a:rPr lang="es-AR" cap="none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, Alejandro.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cap="none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Pellegrinet, </a:t>
            </a:r>
            <a:r>
              <a:rPr lang="es-AR" cap="none" dirty="0">
                <a:solidFill>
                  <a:schemeClr val="bg2">
                    <a:lumMod val="25000"/>
                    <a:lumOff val="75000"/>
                  </a:schemeClr>
                </a:solidFill>
              </a:rPr>
              <a:t>N</a:t>
            </a:r>
            <a:r>
              <a:rPr lang="es-AR" cap="none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icolás.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cap="none" dirty="0" err="1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Sclerandi</a:t>
            </a:r>
            <a:r>
              <a:rPr lang="es-AR" cap="none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, Wendy.</a:t>
            </a:r>
            <a:endParaRPr lang="es-AR" cap="none" dirty="0">
              <a:solidFill>
                <a:schemeClr val="bg2">
                  <a:lumMod val="25000"/>
                  <a:lumOff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32419" y="737824"/>
            <a:ext cx="8787559" cy="2772774"/>
          </a:xfrm>
          <a:prstGeom prst="rect">
            <a:avLst/>
          </a:prstGeom>
          <a:noFill/>
          <a:effectLst>
            <a:glow rad="63500">
              <a:schemeClr val="accent2">
                <a:lumMod val="60000"/>
                <a:lumOff val="40000"/>
                <a:alpha val="5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38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Impactos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3" y="2005155"/>
            <a:ext cx="9905999" cy="413861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AR" u="sng" dirty="0"/>
              <a:t>Impacto </a:t>
            </a:r>
            <a:r>
              <a:rPr lang="es-AR" u="sng" dirty="0" smtClean="0"/>
              <a:t>social</a:t>
            </a:r>
            <a:r>
              <a:rPr lang="es-AR" dirty="0"/>
              <a:t>:</a:t>
            </a:r>
            <a:endParaRPr lang="es-AR" dirty="0" smtClean="0"/>
          </a:p>
          <a:p>
            <a:pPr lvl="1" algn="just"/>
            <a:r>
              <a:rPr lang="es-AR" dirty="0" smtClean="0"/>
              <a:t>Manera </a:t>
            </a:r>
            <a:r>
              <a:rPr lang="es-AR" dirty="0"/>
              <a:t>de comprender el mundo </a:t>
            </a:r>
            <a:r>
              <a:rPr lang="es-AR" dirty="0" smtClean="0"/>
              <a:t>de los alumnos.</a:t>
            </a:r>
          </a:p>
          <a:p>
            <a:pPr lvl="1" algn="just"/>
            <a:r>
              <a:rPr lang="es-AR" dirty="0" smtClean="0"/>
              <a:t>Modo </a:t>
            </a:r>
            <a:r>
              <a:rPr lang="es-AR" dirty="0"/>
              <a:t>de relacionarse con la realidad social en la que se </a:t>
            </a:r>
            <a:r>
              <a:rPr lang="es-AR" dirty="0" smtClean="0"/>
              <a:t>encuentran inmersos</a:t>
            </a:r>
            <a:r>
              <a:rPr lang="es-AR" dirty="0"/>
              <a:t>.</a:t>
            </a:r>
          </a:p>
          <a:p>
            <a:pPr marL="0" indent="0" algn="just">
              <a:buNone/>
            </a:pPr>
            <a:r>
              <a:rPr lang="es-AR" u="sng" dirty="0" smtClean="0"/>
              <a:t>Impacto educativo</a:t>
            </a:r>
            <a:r>
              <a:rPr lang="es-AR" dirty="0" smtClean="0"/>
              <a:t>: </a:t>
            </a:r>
          </a:p>
          <a:p>
            <a:pPr lvl="1" algn="just"/>
            <a:r>
              <a:rPr lang="es-AR" dirty="0" smtClean="0"/>
              <a:t>Adquisición </a:t>
            </a:r>
            <a:r>
              <a:rPr lang="es-AR" dirty="0"/>
              <a:t>de conocimientos técnicos, </a:t>
            </a:r>
            <a:r>
              <a:rPr lang="es-AR" dirty="0" smtClean="0"/>
              <a:t>de cooperación </a:t>
            </a:r>
            <a:r>
              <a:rPr lang="es-AR" dirty="0"/>
              <a:t>y </a:t>
            </a:r>
            <a:r>
              <a:rPr lang="es-AR" dirty="0" smtClean="0"/>
              <a:t>coordinación.</a:t>
            </a:r>
          </a:p>
          <a:p>
            <a:pPr lvl="1" algn="just"/>
            <a:r>
              <a:rPr lang="es-AR" dirty="0"/>
              <a:t>A</a:t>
            </a:r>
            <a:r>
              <a:rPr lang="es-AR" dirty="0" smtClean="0"/>
              <a:t>plicación </a:t>
            </a:r>
            <a:r>
              <a:rPr lang="es-AR" dirty="0"/>
              <a:t>de los conceptos </a:t>
            </a:r>
            <a:r>
              <a:rPr lang="es-AR" dirty="0" smtClean="0"/>
              <a:t>aprendidos en </a:t>
            </a:r>
            <a:r>
              <a:rPr lang="es-AR" dirty="0"/>
              <a:t>un grupo de trabajo enfocado en la resolución de un problema real.</a:t>
            </a:r>
          </a:p>
          <a:p>
            <a:pPr marL="0" indent="0" algn="just">
              <a:buNone/>
            </a:pPr>
            <a:r>
              <a:rPr lang="es-AR" u="sng" dirty="0" smtClean="0"/>
              <a:t>Impacto </a:t>
            </a:r>
            <a:r>
              <a:rPr lang="es-AR" u="sng" dirty="0"/>
              <a:t>organizacional</a:t>
            </a:r>
            <a:r>
              <a:rPr lang="es-AR" dirty="0" smtClean="0"/>
              <a:t>:</a:t>
            </a:r>
          </a:p>
          <a:p>
            <a:pPr lvl="1" algn="just"/>
            <a:r>
              <a:rPr lang="es-AR" dirty="0" smtClean="0"/>
              <a:t>Profesores </a:t>
            </a:r>
            <a:r>
              <a:rPr lang="es-AR" dirty="0"/>
              <a:t>voluntarios se encargarán de la </a:t>
            </a:r>
            <a:r>
              <a:rPr lang="es-AR" dirty="0" smtClean="0"/>
              <a:t>coordinación y </a:t>
            </a:r>
            <a:r>
              <a:rPr lang="es-AR" dirty="0"/>
              <a:t>dirección del proyecto en todas sus </a:t>
            </a:r>
            <a:r>
              <a:rPr lang="es-AR" dirty="0" smtClean="0"/>
              <a:t>etapas.</a:t>
            </a:r>
            <a:endParaRPr lang="es-AR" dirty="0"/>
          </a:p>
        </p:txBody>
      </p:sp>
      <p:pic>
        <p:nvPicPr>
          <p:cNvPr id="1026" name="Picture 2" descr="Resultado de imagen para impacto soci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753" y="264182"/>
            <a:ext cx="2048530" cy="13477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n para desarroll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9214" y="736979"/>
            <a:ext cx="2050536" cy="12057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813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Organigrama</a:t>
            </a:r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4193380529"/>
              </p:ext>
            </p:extLst>
          </p:nvPr>
        </p:nvGraphicFramePr>
        <p:xfrm>
          <a:off x="1960562" y="2097088"/>
          <a:ext cx="8267700" cy="3282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1519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https://www.phoenixwebworks.net/wp-content/uploads/2015/11/New_Product_Introduction_Checkli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0342" y="3386079"/>
            <a:ext cx="3241760" cy="2956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Tareas a desarrollar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3" y="2097088"/>
            <a:ext cx="9905999" cy="4392613"/>
          </a:xfrm>
        </p:spPr>
        <p:txBody>
          <a:bodyPr>
            <a:normAutofit/>
          </a:bodyPr>
          <a:lstStyle/>
          <a:p>
            <a:r>
              <a:rPr lang="es-AR" dirty="0"/>
              <a:t>Reemplazo de Microsoft </a:t>
            </a:r>
            <a:r>
              <a:rPr lang="es-AR" dirty="0" smtClean="0"/>
              <a:t>Office.</a:t>
            </a:r>
          </a:p>
          <a:p>
            <a:r>
              <a:rPr lang="es-AR" dirty="0"/>
              <a:t>Desarrollo e implementación de un sistema centralizado de </a:t>
            </a:r>
            <a:r>
              <a:rPr lang="es-AR" dirty="0" smtClean="0"/>
              <a:t>información:</a:t>
            </a:r>
          </a:p>
          <a:p>
            <a:pPr lvl="1"/>
            <a:r>
              <a:rPr lang="es-AR" dirty="0"/>
              <a:t>Relevar </a:t>
            </a:r>
            <a:r>
              <a:rPr lang="es-AR" dirty="0" smtClean="0"/>
              <a:t>y analizar requerimientos.</a:t>
            </a:r>
            <a:endParaRPr lang="es-AR" dirty="0"/>
          </a:p>
          <a:p>
            <a:pPr lvl="1"/>
            <a:r>
              <a:rPr lang="es-AR" dirty="0" smtClean="0"/>
              <a:t>Modelar y validar la </a:t>
            </a:r>
            <a:r>
              <a:rPr lang="es-AR" dirty="0"/>
              <a:t>solución.</a:t>
            </a:r>
          </a:p>
          <a:p>
            <a:pPr lvl="1"/>
            <a:r>
              <a:rPr lang="es-AR" dirty="0" smtClean="0"/>
              <a:t>Construir </a:t>
            </a:r>
            <a:r>
              <a:rPr lang="es-AR" dirty="0"/>
              <a:t>la base de </a:t>
            </a:r>
            <a:r>
              <a:rPr lang="es-AR" dirty="0" smtClean="0"/>
              <a:t>datos</a:t>
            </a:r>
            <a:r>
              <a:rPr lang="es-AR" dirty="0"/>
              <a:t> </a:t>
            </a:r>
            <a:r>
              <a:rPr lang="es-AR" dirty="0" smtClean="0"/>
              <a:t>y migrar la información.</a:t>
            </a:r>
            <a:endParaRPr lang="es-AR" dirty="0"/>
          </a:p>
          <a:p>
            <a:pPr lvl="1"/>
            <a:r>
              <a:rPr lang="es-AR" dirty="0" smtClean="0"/>
              <a:t>Desarrollar </a:t>
            </a:r>
            <a:r>
              <a:rPr lang="es-AR" dirty="0"/>
              <a:t>la aplicación web.</a:t>
            </a:r>
          </a:p>
          <a:p>
            <a:pPr lvl="1"/>
            <a:r>
              <a:rPr lang="es-AR" dirty="0" smtClean="0"/>
              <a:t>Implementar el sistema.</a:t>
            </a:r>
            <a:endParaRPr lang="es-AR" dirty="0"/>
          </a:p>
          <a:p>
            <a:pPr lvl="1"/>
            <a:r>
              <a:rPr lang="es-AR" dirty="0" smtClean="0"/>
              <a:t>Capacitar a los usuarios.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2337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Resultados esperados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2249487"/>
            <a:ext cx="10421048" cy="3843664"/>
          </a:xfrm>
        </p:spPr>
        <p:txBody>
          <a:bodyPr>
            <a:normAutofit lnSpcReduction="10000"/>
          </a:bodyPr>
          <a:lstStyle/>
          <a:p>
            <a:r>
              <a:rPr lang="es-AR" dirty="0" smtClean="0"/>
              <a:t>Mejorar </a:t>
            </a:r>
            <a:r>
              <a:rPr lang="es-AR" dirty="0"/>
              <a:t>el funcionamiento general de </a:t>
            </a:r>
            <a:r>
              <a:rPr lang="es-AR" dirty="0" smtClean="0"/>
              <a:t>la institución facilitando </a:t>
            </a:r>
            <a:r>
              <a:rPr lang="es-AR" dirty="0"/>
              <a:t>la tarea de los </a:t>
            </a:r>
            <a:r>
              <a:rPr lang="es-AR" dirty="0" smtClean="0"/>
              <a:t>profesionales y centrando </a:t>
            </a:r>
            <a:r>
              <a:rPr lang="es-AR" dirty="0"/>
              <a:t>la atención hacia la </a:t>
            </a:r>
            <a:r>
              <a:rPr lang="es-AR" dirty="0" smtClean="0"/>
              <a:t>labor social </a:t>
            </a:r>
            <a:r>
              <a:rPr lang="es-AR" dirty="0"/>
              <a:t>que se realiza</a:t>
            </a:r>
            <a:r>
              <a:rPr lang="es-AR" dirty="0" smtClean="0"/>
              <a:t>.</a:t>
            </a:r>
          </a:p>
          <a:p>
            <a:endParaRPr lang="es-AR" dirty="0" smtClean="0"/>
          </a:p>
          <a:p>
            <a:r>
              <a:rPr lang="es-AR" dirty="0" smtClean="0"/>
              <a:t>Contribuir para que los voluntarios </a:t>
            </a:r>
            <a:r>
              <a:rPr lang="es-AR" dirty="0"/>
              <a:t>del proyecto se involucren con la realidad </a:t>
            </a:r>
            <a:r>
              <a:rPr lang="es-AR" dirty="0" smtClean="0"/>
              <a:t>y problemática </a:t>
            </a:r>
            <a:r>
              <a:rPr lang="es-AR" dirty="0"/>
              <a:t>social que se presenta en la </a:t>
            </a:r>
            <a:r>
              <a:rPr lang="es-AR" dirty="0" smtClean="0"/>
              <a:t>comunidad.</a:t>
            </a:r>
          </a:p>
          <a:p>
            <a:endParaRPr lang="es-AR" dirty="0" smtClean="0"/>
          </a:p>
          <a:p>
            <a:r>
              <a:rPr lang="es-AR" dirty="0" smtClean="0"/>
              <a:t>Expandir conocimientos </a:t>
            </a:r>
            <a:r>
              <a:rPr lang="es-AR" dirty="0"/>
              <a:t>técnicos y </a:t>
            </a:r>
            <a:r>
              <a:rPr lang="es-AR" dirty="0" smtClean="0"/>
              <a:t>aptitudes </a:t>
            </a:r>
            <a:r>
              <a:rPr lang="es-AR" dirty="0"/>
              <a:t>sociales y </a:t>
            </a:r>
            <a:r>
              <a:rPr lang="es-AR" dirty="0" smtClean="0"/>
              <a:t>colaborativas de los voluntarios.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9452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3001" y="2638440"/>
            <a:ext cx="9905998" cy="1478570"/>
          </a:xfrm>
        </p:spPr>
        <p:txBody>
          <a:bodyPr/>
          <a:lstStyle/>
          <a:p>
            <a:pPr algn="ctr"/>
            <a:r>
              <a:rPr lang="es-ES" dirty="0" smtClean="0"/>
              <a:t>¡Gracias por su atención!</a:t>
            </a:r>
            <a:endParaRPr lang="es-ES" dirty="0"/>
          </a:p>
        </p:txBody>
      </p:sp>
      <p:pic>
        <p:nvPicPr>
          <p:cNvPr id="4098" name="Picture 2" descr="https://www.facebook.com/images/emoji.php/v9/ze9/1/128/1f6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185" y="1692319"/>
            <a:ext cx="1361630" cy="1361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38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Introducción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AR" dirty="0" smtClean="0"/>
              <a:t>Se detectó la posibilidad de brindar apoyo </a:t>
            </a:r>
            <a:r>
              <a:rPr lang="es-AR" dirty="0"/>
              <a:t>tecnológico a la institución ubicada en la ex Clínica de </a:t>
            </a:r>
            <a:r>
              <a:rPr lang="es-AR" dirty="0" smtClean="0"/>
              <a:t>Niños, dedicada </a:t>
            </a:r>
            <a:r>
              <a:rPr lang="es-AR" dirty="0"/>
              <a:t>a ayudar a personas con capacidades diferentes. </a:t>
            </a:r>
            <a:endParaRPr lang="es-AR" dirty="0" smtClean="0"/>
          </a:p>
          <a:p>
            <a:pPr algn="just"/>
            <a:endParaRPr lang="es-AR" dirty="0" smtClean="0"/>
          </a:p>
          <a:p>
            <a:pPr algn="just"/>
            <a:r>
              <a:rPr lang="es-AR" dirty="0" smtClean="0"/>
              <a:t>Idea: facilitar tareas </a:t>
            </a:r>
            <a:r>
              <a:rPr lang="es-AR" dirty="0"/>
              <a:t>diarias </a:t>
            </a:r>
            <a:r>
              <a:rPr lang="es-AR" dirty="0" smtClean="0"/>
              <a:t>de administración de información para que las personas que allí trabajan puedan centrarse </a:t>
            </a:r>
            <a:r>
              <a:rPr lang="es-AR" dirty="0"/>
              <a:t>en sus objetivos </a:t>
            </a:r>
            <a:r>
              <a:rPr lang="es-AR" dirty="0" smtClean="0"/>
              <a:t>específicos.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2268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Institución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AR" dirty="0" smtClean="0"/>
              <a:t>Conformada </a:t>
            </a:r>
            <a:r>
              <a:rPr lang="es-AR" dirty="0"/>
              <a:t>por 5 </a:t>
            </a:r>
            <a:r>
              <a:rPr lang="es-AR" dirty="0" smtClean="0"/>
              <a:t>centros:</a:t>
            </a:r>
          </a:p>
          <a:p>
            <a:pPr marL="531813" lvl="1" algn="just"/>
            <a:r>
              <a:rPr lang="es-AR" sz="2100" dirty="0" smtClean="0"/>
              <a:t>Estimulación </a:t>
            </a:r>
            <a:r>
              <a:rPr lang="es-AR" sz="2100" dirty="0"/>
              <a:t>Temprana “Portal”.</a:t>
            </a:r>
          </a:p>
          <a:p>
            <a:pPr marL="531813" lvl="1" algn="just"/>
            <a:r>
              <a:rPr lang="es-AR" sz="2100" dirty="0" smtClean="0"/>
              <a:t>Rehabilitación </a:t>
            </a:r>
            <a:r>
              <a:rPr lang="es-AR" sz="2100" dirty="0"/>
              <a:t>“</a:t>
            </a:r>
            <a:r>
              <a:rPr lang="es-AR" sz="2100" dirty="0" err="1"/>
              <a:t>Delamano</a:t>
            </a:r>
            <a:r>
              <a:rPr lang="es-AR" sz="2100" dirty="0"/>
              <a:t>”.</a:t>
            </a:r>
          </a:p>
          <a:p>
            <a:pPr marL="531813" lvl="1" algn="just"/>
            <a:r>
              <a:rPr lang="es-AR" sz="2100" dirty="0" smtClean="0"/>
              <a:t>Centro </a:t>
            </a:r>
            <a:r>
              <a:rPr lang="es-AR" sz="2100" dirty="0"/>
              <a:t>Educativo Terapéutico “Lazos”.</a:t>
            </a:r>
          </a:p>
          <a:p>
            <a:pPr marL="531813" lvl="1" algn="just"/>
            <a:r>
              <a:rPr lang="es-AR" sz="2100" dirty="0" smtClean="0"/>
              <a:t>Taller </a:t>
            </a:r>
            <a:r>
              <a:rPr lang="es-AR" sz="2100" dirty="0"/>
              <a:t>laboral “El Taller”.</a:t>
            </a:r>
          </a:p>
          <a:p>
            <a:pPr marL="531813" lvl="1" algn="just"/>
            <a:r>
              <a:rPr lang="es-AR" sz="2100" dirty="0" smtClean="0"/>
              <a:t>Centro </a:t>
            </a:r>
            <a:r>
              <a:rPr lang="es-AR" sz="2100" dirty="0"/>
              <a:t>de Apoyo a la Integración Escolar “Pilares”.</a:t>
            </a:r>
          </a:p>
        </p:txBody>
      </p:sp>
      <p:pic>
        <p:nvPicPr>
          <p:cNvPr id="1026" name="Picture 2" descr="http://diariolaopinion.com.ar/download/multimedia.normal.ac2040db9865a275.6e6f726d616c2e6a706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465" y="822961"/>
            <a:ext cx="5602122" cy="3732414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741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En la actualidad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541714"/>
          </a:xfrm>
        </p:spPr>
        <p:txBody>
          <a:bodyPr>
            <a:noAutofit/>
          </a:bodyPr>
          <a:lstStyle/>
          <a:p>
            <a:pPr algn="just"/>
            <a:r>
              <a:rPr lang="es-AR" dirty="0"/>
              <a:t>N</a:t>
            </a:r>
            <a:r>
              <a:rPr lang="es-AR" dirty="0" smtClean="0"/>
              <a:t>o cuentan con </a:t>
            </a:r>
            <a:r>
              <a:rPr lang="es-AR" dirty="0"/>
              <a:t>un sistema </a:t>
            </a:r>
            <a:r>
              <a:rPr lang="es-AR" dirty="0" smtClean="0"/>
              <a:t>informático. </a:t>
            </a:r>
          </a:p>
          <a:p>
            <a:pPr algn="just"/>
            <a:r>
              <a:rPr lang="es-AR" dirty="0" smtClean="0"/>
              <a:t>Utilizan </a:t>
            </a:r>
            <a:r>
              <a:rPr lang="es-AR" dirty="0"/>
              <a:t>las herramientas de Microsoft </a:t>
            </a:r>
            <a:r>
              <a:rPr lang="es-AR" dirty="0" smtClean="0"/>
              <a:t>Office.</a:t>
            </a:r>
            <a:endParaRPr lang="es-AR" dirty="0"/>
          </a:p>
          <a:p>
            <a:pPr algn="just"/>
            <a:r>
              <a:rPr lang="es-AR" dirty="0" smtClean="0"/>
              <a:t>Comparten la información desplazándose </a:t>
            </a:r>
            <a:r>
              <a:rPr lang="es-AR" dirty="0"/>
              <a:t>físicamente entre los </a:t>
            </a:r>
            <a:r>
              <a:rPr lang="es-AR" dirty="0" smtClean="0"/>
              <a:t>pisos dispositivos </a:t>
            </a:r>
            <a:r>
              <a:rPr lang="es-AR" dirty="0"/>
              <a:t>de almacenamiento extraíbles.</a:t>
            </a:r>
          </a:p>
          <a:p>
            <a:pPr algn="just"/>
            <a:r>
              <a:rPr lang="es-AR" dirty="0" smtClean="0"/>
              <a:t>Recientemente comenzaron </a:t>
            </a:r>
            <a:r>
              <a:rPr lang="es-AR" dirty="0"/>
              <a:t>a utilizar </a:t>
            </a:r>
            <a:r>
              <a:rPr lang="es-AR" dirty="0" smtClean="0"/>
              <a:t>Google </a:t>
            </a:r>
            <a:r>
              <a:rPr lang="es-AR" dirty="0"/>
              <a:t>Drive </a:t>
            </a:r>
            <a:r>
              <a:rPr lang="es-AR" dirty="0" smtClean="0"/>
              <a:t>para facilitar </a:t>
            </a:r>
            <a:r>
              <a:rPr lang="es-AR" dirty="0"/>
              <a:t>el intercambio de información. </a:t>
            </a:r>
            <a:endParaRPr lang="es-AR" dirty="0" smtClean="0"/>
          </a:p>
          <a:p>
            <a:pPr lvl="1" algn="just"/>
            <a:r>
              <a:rPr lang="es-AR" dirty="0" smtClean="0"/>
              <a:t>No </a:t>
            </a:r>
            <a:r>
              <a:rPr lang="es-AR" dirty="0"/>
              <a:t>cuentan con experiencia en el empleo de la </a:t>
            </a:r>
            <a:r>
              <a:rPr lang="es-AR" dirty="0" smtClean="0"/>
              <a:t>herramienta. </a:t>
            </a:r>
          </a:p>
          <a:p>
            <a:pPr algn="just"/>
            <a:r>
              <a:rPr lang="es-AR" dirty="0" smtClean="0"/>
              <a:t>Ninguno </a:t>
            </a:r>
            <a:r>
              <a:rPr lang="es-AR" dirty="0"/>
              <a:t>de los profesionales </a:t>
            </a:r>
            <a:r>
              <a:rPr lang="es-AR" dirty="0" smtClean="0"/>
              <a:t>está </a:t>
            </a:r>
            <a:r>
              <a:rPr lang="es-AR" dirty="0"/>
              <a:t>capacitado en el ámbito de la informática.</a:t>
            </a:r>
          </a:p>
          <a:p>
            <a:pPr algn="just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93818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Necesidades</a:t>
            </a:r>
            <a:endParaRPr lang="es-AR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1141411" y="2097088"/>
            <a:ext cx="9905999" cy="3541714"/>
          </a:xfrm>
        </p:spPr>
        <p:txBody>
          <a:bodyPr>
            <a:normAutofit/>
          </a:bodyPr>
          <a:lstStyle/>
          <a:p>
            <a:pPr algn="just"/>
            <a:r>
              <a:rPr lang="es-AR" dirty="0" smtClean="0"/>
              <a:t>Sistema </a:t>
            </a:r>
            <a:r>
              <a:rPr lang="es-AR" dirty="0"/>
              <a:t>informático </a:t>
            </a:r>
            <a:r>
              <a:rPr lang="es-AR" dirty="0" smtClean="0"/>
              <a:t>para administración de información.</a:t>
            </a:r>
          </a:p>
          <a:p>
            <a:pPr algn="just"/>
            <a:r>
              <a:rPr lang="es-AR" dirty="0" smtClean="0"/>
              <a:t>Compartir información de manera simple y rápida.</a:t>
            </a:r>
          </a:p>
          <a:p>
            <a:pPr algn="just"/>
            <a:r>
              <a:rPr lang="es-AR" dirty="0" smtClean="0"/>
              <a:t>Eliminar gastos de licencias </a:t>
            </a:r>
            <a:r>
              <a:rPr lang="es-AR" dirty="0"/>
              <a:t>de software de ofimática.</a:t>
            </a:r>
          </a:p>
          <a:p>
            <a:pPr algn="just"/>
            <a:r>
              <a:rPr lang="es-AR" dirty="0" smtClean="0"/>
              <a:t>Respaldo de la información.</a:t>
            </a:r>
          </a:p>
          <a:p>
            <a:pPr algn="just"/>
            <a:r>
              <a:rPr lang="es-AR" dirty="0" smtClean="0"/>
              <a:t>Múltiples reportes.</a:t>
            </a:r>
            <a:endParaRPr lang="es-AR" dirty="0"/>
          </a:p>
        </p:txBody>
      </p:sp>
      <p:pic>
        <p:nvPicPr>
          <p:cNvPr id="7" name="Picture 4" descr="https://userscontent2.emaze.com/images/5d5369bd-b980-42e3-b01c-570cc11dcbfe/197357ab6ed150d637153b557bafdb9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200" y="3880645"/>
            <a:ext cx="3097210" cy="2828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178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tema </a:t>
            </a:r>
            <a:r>
              <a:rPr lang="es-AR" dirty="0" smtClean="0"/>
              <a:t>y </a:t>
            </a:r>
            <a:r>
              <a:rPr lang="es-AR" dirty="0"/>
              <a:t>fundamentación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341813"/>
          </a:xfrm>
        </p:spPr>
        <p:txBody>
          <a:bodyPr>
            <a:normAutofit/>
          </a:bodyPr>
          <a:lstStyle/>
          <a:p>
            <a:pPr algn="just"/>
            <a:r>
              <a:rPr lang="es-AR" dirty="0" smtClean="0"/>
              <a:t>Alumnos y universidad:</a:t>
            </a:r>
          </a:p>
          <a:p>
            <a:pPr lvl="1" algn="just"/>
            <a:r>
              <a:rPr lang="es-AR" dirty="0" smtClean="0"/>
              <a:t>Impulsar el bien común y bienestar general.</a:t>
            </a:r>
          </a:p>
          <a:p>
            <a:pPr lvl="1" algn="just"/>
            <a:r>
              <a:rPr lang="es-AR" dirty="0" smtClean="0"/>
              <a:t>Responder </a:t>
            </a:r>
            <a:r>
              <a:rPr lang="es-AR" dirty="0"/>
              <a:t>a las exigencias de la </a:t>
            </a:r>
            <a:r>
              <a:rPr lang="es-AR" dirty="0" smtClean="0"/>
              <a:t>comunidad.</a:t>
            </a:r>
          </a:p>
          <a:p>
            <a:pPr algn="just"/>
            <a:r>
              <a:rPr lang="es-AR" dirty="0" smtClean="0"/>
              <a:t>Posibilidad de colaborar </a:t>
            </a:r>
            <a:r>
              <a:rPr lang="es-AR" dirty="0"/>
              <a:t>con </a:t>
            </a:r>
            <a:r>
              <a:rPr lang="es-AR" dirty="0" smtClean="0"/>
              <a:t>la institución en </a:t>
            </a:r>
            <a:r>
              <a:rPr lang="es-AR" dirty="0"/>
              <a:t>relación </a:t>
            </a:r>
            <a:r>
              <a:rPr lang="es-AR" dirty="0" smtClean="0"/>
              <a:t>a:</a:t>
            </a:r>
          </a:p>
          <a:p>
            <a:pPr lvl="1" algn="just"/>
            <a:r>
              <a:rPr lang="es-AR" dirty="0" smtClean="0"/>
              <a:t>Tareas diarias </a:t>
            </a:r>
            <a:r>
              <a:rPr lang="es-AR" dirty="0"/>
              <a:t>de procesamiento de </a:t>
            </a:r>
            <a:r>
              <a:rPr lang="es-AR" dirty="0" smtClean="0"/>
              <a:t>información.</a:t>
            </a:r>
          </a:p>
          <a:p>
            <a:pPr lvl="1" algn="just"/>
            <a:r>
              <a:rPr lang="es-AR" dirty="0" smtClean="0"/>
              <a:t>Generación </a:t>
            </a:r>
            <a:r>
              <a:rPr lang="es-AR" dirty="0"/>
              <a:t>de </a:t>
            </a:r>
            <a:r>
              <a:rPr lang="es-AR" dirty="0" smtClean="0"/>
              <a:t>planillas y reportes.</a:t>
            </a:r>
          </a:p>
          <a:p>
            <a:pPr algn="just"/>
            <a:r>
              <a:rPr lang="es-AR" dirty="0" smtClean="0"/>
              <a:t>Se plantea </a:t>
            </a:r>
            <a:r>
              <a:rPr lang="es-AR" dirty="0"/>
              <a:t>la </a:t>
            </a:r>
            <a:r>
              <a:rPr lang="es-AR" u="sng" dirty="0" smtClean="0"/>
              <a:t>formación </a:t>
            </a:r>
            <a:r>
              <a:rPr lang="es-AR" u="sng" dirty="0"/>
              <a:t>de un grupo de desarrollo</a:t>
            </a:r>
            <a:r>
              <a:rPr lang="es-AR" dirty="0"/>
              <a:t> integrado por alumnos y </a:t>
            </a:r>
            <a:r>
              <a:rPr lang="es-AR" dirty="0" smtClean="0"/>
              <a:t>docentes voluntarios.</a:t>
            </a:r>
          </a:p>
        </p:txBody>
      </p:sp>
      <p:pic>
        <p:nvPicPr>
          <p:cNvPr id="2050" name="Picture 2" descr="http://raulgorrin.org/wp-content/themes/theme36038/images/icon18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45" r="-1"/>
          <a:stretch/>
        </p:blipFill>
        <p:spPr bwMode="auto">
          <a:xfrm>
            <a:off x="8987809" y="618518"/>
            <a:ext cx="2187283" cy="2239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14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Objetivos </a:t>
            </a:r>
            <a:r>
              <a:rPr lang="es-AR" dirty="0"/>
              <a:t>del proyecto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s-AR" dirty="0" smtClean="0"/>
          </a:p>
          <a:p>
            <a:pPr algn="just"/>
            <a:r>
              <a:rPr lang="es-AR" dirty="0" smtClean="0"/>
              <a:t>Liberar </a:t>
            </a:r>
            <a:r>
              <a:rPr lang="es-AR" dirty="0"/>
              <a:t>al personal de la institución de la ardua tarea de la administración descentralizada </a:t>
            </a:r>
            <a:r>
              <a:rPr lang="es-AR" dirty="0" smtClean="0"/>
              <a:t>de la información.</a:t>
            </a:r>
          </a:p>
          <a:p>
            <a:pPr algn="just"/>
            <a:endParaRPr lang="es-AR" dirty="0" smtClean="0"/>
          </a:p>
          <a:p>
            <a:pPr algn="just"/>
            <a:r>
              <a:rPr lang="es-AR" dirty="0" smtClean="0"/>
              <a:t>Contribuir para que el cuerpo </a:t>
            </a:r>
            <a:r>
              <a:rPr lang="es-AR" dirty="0"/>
              <a:t>docente pueda centrarse en la ayuda </a:t>
            </a:r>
            <a:r>
              <a:rPr lang="es-AR" dirty="0" smtClean="0"/>
              <a:t>que brindan </a:t>
            </a:r>
            <a:r>
              <a:rPr lang="es-AR" dirty="0"/>
              <a:t>a la sociedad.</a:t>
            </a:r>
            <a:endParaRPr lang="es-AR" dirty="0" smtClean="0"/>
          </a:p>
          <a:p>
            <a:endParaRPr lang="es-AR" dirty="0"/>
          </a:p>
        </p:txBody>
      </p:sp>
      <p:pic>
        <p:nvPicPr>
          <p:cNvPr id="4100" name="Picture 4" descr="https://www.gestion.org/wp-content/uploads/2012/04/publico-objetiv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0" y="262427"/>
            <a:ext cx="2868611" cy="254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084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Alcance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AR" dirty="0"/>
              <a:t>Implementar </a:t>
            </a:r>
            <a:r>
              <a:rPr lang="es-AR" dirty="0" smtClean="0"/>
              <a:t>una </a:t>
            </a:r>
            <a:r>
              <a:rPr lang="es-AR" dirty="0"/>
              <a:t>suite de </a:t>
            </a:r>
            <a:r>
              <a:rPr lang="es-AR" dirty="0" smtClean="0"/>
              <a:t>ofimática libre, reemplazando </a:t>
            </a:r>
            <a:r>
              <a:rPr lang="es-AR" dirty="0"/>
              <a:t>a Microsoft Office.</a:t>
            </a:r>
          </a:p>
          <a:p>
            <a:pPr algn="just"/>
            <a:r>
              <a:rPr lang="es-AR" dirty="0" smtClean="0"/>
              <a:t>Implementar </a:t>
            </a:r>
            <a:r>
              <a:rPr lang="es-AR" dirty="0"/>
              <a:t>una base de </a:t>
            </a:r>
            <a:r>
              <a:rPr lang="es-AR" dirty="0" smtClean="0"/>
              <a:t>datos (BD) centralizada.</a:t>
            </a:r>
            <a:endParaRPr lang="es-AR" dirty="0"/>
          </a:p>
          <a:p>
            <a:pPr algn="just"/>
            <a:r>
              <a:rPr lang="es-AR" dirty="0" smtClean="0"/>
              <a:t>Desarrollar </a:t>
            </a:r>
            <a:r>
              <a:rPr lang="es-AR" dirty="0"/>
              <a:t>una aplicación web que </a:t>
            </a:r>
            <a:r>
              <a:rPr lang="es-AR" dirty="0" smtClean="0"/>
              <a:t>interactúe con </a:t>
            </a:r>
            <a:r>
              <a:rPr lang="es-AR" dirty="0"/>
              <a:t>la </a:t>
            </a:r>
            <a:r>
              <a:rPr lang="es-AR" dirty="0" smtClean="0"/>
              <a:t>BD.</a:t>
            </a:r>
            <a:endParaRPr lang="es-AR" dirty="0"/>
          </a:p>
          <a:p>
            <a:pPr algn="just"/>
            <a:r>
              <a:rPr lang="es-AR" dirty="0" smtClean="0"/>
              <a:t>Incluir </a:t>
            </a:r>
            <a:r>
              <a:rPr lang="es-AR" dirty="0"/>
              <a:t>dentro de la aplicación </a:t>
            </a:r>
            <a:r>
              <a:rPr lang="es-AR" dirty="0" smtClean="0"/>
              <a:t>web, </a:t>
            </a:r>
            <a:r>
              <a:rPr lang="es-AR" dirty="0"/>
              <a:t>un generador de </a:t>
            </a:r>
            <a:r>
              <a:rPr lang="es-AR" dirty="0" smtClean="0"/>
              <a:t>reportes.</a:t>
            </a:r>
          </a:p>
          <a:p>
            <a:pPr algn="just"/>
            <a:r>
              <a:rPr lang="es-AR" dirty="0"/>
              <a:t>Capacitar al personal de la institución.</a:t>
            </a:r>
          </a:p>
          <a:p>
            <a:endParaRPr lang="es-AR" dirty="0"/>
          </a:p>
        </p:txBody>
      </p:sp>
      <p:pic>
        <p:nvPicPr>
          <p:cNvPr id="3074" name="Picture 2" descr="https://animagehub.com/wp-content/uploads/2016/08/arrow-vector-18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990" y="634776"/>
            <a:ext cx="3690768" cy="161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071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Stakeholders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3" y="2097088"/>
            <a:ext cx="9905999" cy="3541714"/>
          </a:xfrm>
        </p:spPr>
        <p:txBody>
          <a:bodyPr>
            <a:noAutofit/>
          </a:bodyPr>
          <a:lstStyle/>
          <a:p>
            <a:r>
              <a:rPr lang="es-AR" dirty="0"/>
              <a:t>Alumnos y concurrentes de los centros.</a:t>
            </a:r>
          </a:p>
          <a:p>
            <a:r>
              <a:rPr lang="es-AR" dirty="0" smtClean="0"/>
              <a:t>Docentes </a:t>
            </a:r>
            <a:r>
              <a:rPr lang="es-AR" dirty="0"/>
              <a:t>de los centros.</a:t>
            </a:r>
          </a:p>
          <a:p>
            <a:r>
              <a:rPr lang="es-AR" dirty="0" smtClean="0"/>
              <a:t>Directivos </a:t>
            </a:r>
            <a:r>
              <a:rPr lang="es-AR" dirty="0"/>
              <a:t>de los centros.</a:t>
            </a:r>
          </a:p>
          <a:p>
            <a:r>
              <a:rPr lang="es-AR" dirty="0" smtClean="0"/>
              <a:t>Alumnos </a:t>
            </a:r>
            <a:r>
              <a:rPr lang="es-AR" dirty="0"/>
              <a:t>de UCSE DAR.</a:t>
            </a:r>
          </a:p>
          <a:p>
            <a:r>
              <a:rPr lang="es-AR" dirty="0" smtClean="0"/>
              <a:t>Docentes </a:t>
            </a:r>
            <a:r>
              <a:rPr lang="es-AR" dirty="0"/>
              <a:t>de UCSE DAR.</a:t>
            </a:r>
          </a:p>
          <a:p>
            <a:r>
              <a:rPr lang="es-AR" dirty="0" smtClean="0"/>
              <a:t>Directivos </a:t>
            </a:r>
            <a:r>
              <a:rPr lang="es-AR" dirty="0"/>
              <a:t>de UCSE DAR.</a:t>
            </a:r>
          </a:p>
          <a:p>
            <a:r>
              <a:rPr lang="es-AR" dirty="0" smtClean="0"/>
              <a:t>Personal </a:t>
            </a:r>
            <a:r>
              <a:rPr lang="es-AR" dirty="0"/>
              <a:t>Administrativo de UCSE </a:t>
            </a:r>
            <a:r>
              <a:rPr lang="es-AR" dirty="0" smtClean="0"/>
              <a:t>DAR.</a:t>
            </a:r>
            <a:endParaRPr lang="es-AR" dirty="0"/>
          </a:p>
        </p:txBody>
      </p:sp>
      <p:pic>
        <p:nvPicPr>
          <p:cNvPr id="5" name="Picture 4" descr="http://www.colegiosymarketing.com/wp-content/uploads/2015/05/hypernet_communicate_imag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92"/>
          <a:stretch/>
        </p:blipFill>
        <p:spPr bwMode="auto">
          <a:xfrm>
            <a:off x="5648325" y="3422319"/>
            <a:ext cx="6543675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0627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186</TotalTime>
  <Words>605</Words>
  <Application>Microsoft Office PowerPoint</Application>
  <PresentationFormat>Panorámica</PresentationFormat>
  <Paragraphs>85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Tw Cen MT</vt:lpstr>
      <vt:lpstr>Circuito</vt:lpstr>
      <vt:lpstr>Presentación de PowerPoint</vt:lpstr>
      <vt:lpstr>Introducción</vt:lpstr>
      <vt:lpstr>Institución</vt:lpstr>
      <vt:lpstr>En la actualidad</vt:lpstr>
      <vt:lpstr>Necesidades</vt:lpstr>
      <vt:lpstr>tema y fundamentación</vt:lpstr>
      <vt:lpstr>Objetivos del proyecto</vt:lpstr>
      <vt:lpstr>Alcance</vt:lpstr>
      <vt:lpstr>Stakeholders</vt:lpstr>
      <vt:lpstr>Impactos</vt:lpstr>
      <vt:lpstr>Organigrama</vt:lpstr>
      <vt:lpstr>Tareas a desarrollar</vt:lpstr>
      <vt:lpstr>Resultados esperados</vt:lpstr>
      <vt:lpstr>¡Gracias por su atención!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Nico</dc:creator>
  <cp:lastModifiedBy>Wendy Sclerandi</cp:lastModifiedBy>
  <cp:revision>39</cp:revision>
  <dcterms:created xsi:type="dcterms:W3CDTF">2017-11-02T19:11:23Z</dcterms:created>
  <dcterms:modified xsi:type="dcterms:W3CDTF">2017-11-03T04:00:28Z</dcterms:modified>
</cp:coreProperties>
</file>