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IEEE 730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918371" cy="1947333"/>
          </a:xfrm>
        </p:spPr>
        <p:txBody>
          <a:bodyPr/>
          <a:lstStyle/>
          <a:p>
            <a:r>
              <a:rPr lang="es-ES" dirty="0" smtClean="0"/>
              <a:t>Aseguramiento de la Calidad del Software (SQA)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126624"/>
            <a:ext cx="10365861" cy="1051319"/>
          </a:xfrm>
        </p:spPr>
        <p:txBody>
          <a:bodyPr/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r>
              <a:rPr lang="es-ES" dirty="0" smtClean="0"/>
              <a:t> </a:t>
            </a:r>
            <a:r>
              <a:rPr lang="es-ES" dirty="0" smtClean="0"/>
              <a:t>(documentación)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11" y="1290180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4.3. otra documentación</a:t>
            </a:r>
            <a:endParaRPr lang="en-US" sz="2800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043189" y="4607221"/>
            <a:ext cx="10373748" cy="1716305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84211" y="2291839"/>
            <a:ext cx="10553237" cy="387383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Plan de proceso de desarrollo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Descripción de estándares de desarrollo de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Descripción de métodos/procedimientos/herramientas de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Plan de gestión del proyecto de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Plan de mantenimiento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Planes de seguridad del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Plan de integración del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7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198111"/>
            <a:ext cx="10365861" cy="10513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100" dirty="0" smtClean="0"/>
              <a:t>(Estándares, prácticas, convenciones, métricas)</a:t>
            </a:r>
            <a:endParaRPr lang="en-US" sz="31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2095373"/>
            <a:ext cx="10732725" cy="1851122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Identifica estándares, prácticas, convenciones, técnicas estadísticas, métricas aplicables al proyecto.</a:t>
            </a:r>
          </a:p>
          <a:p>
            <a:r>
              <a:rPr lang="es-ES" dirty="0" smtClean="0"/>
              <a:t>Las medidas se incluirán en las métricas utilizadas y podrían identificarse en un plan de medición </a:t>
            </a:r>
            <a:r>
              <a:rPr lang="es-ES" dirty="0" smtClean="0"/>
              <a:t>independiente</a:t>
            </a:r>
            <a:r>
              <a:rPr lang="es-ES" dirty="0"/>
              <a:t>.</a:t>
            </a:r>
            <a:endParaRPr lang="es-ES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4212" y="4003591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5.2. contenido</a:t>
            </a:r>
            <a:endParaRPr lang="en-US" sz="2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4211" y="4759591"/>
            <a:ext cx="10732725" cy="1117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Estándares de documentación, de diseño, de codificación, de comentarios, prácticas y estándares de prueba. Además métricas del producto y proceso de garantía de calidad seleccionada.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12" y="1339373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5.1. propósito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22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198111"/>
            <a:ext cx="10365861" cy="10513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100" dirty="0" smtClean="0"/>
              <a:t>(revisiones del software)</a:t>
            </a:r>
            <a:endParaRPr lang="en-US" sz="31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2002421"/>
            <a:ext cx="10732725" cy="888141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Fijar las revisiones del software.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4212" y="2643192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>6</a:t>
            </a:r>
            <a:r>
              <a:rPr lang="es-ES" sz="2800" dirty="0" smtClean="0"/>
              <a:t>.2. requisitos mínimos</a:t>
            </a:r>
            <a:endParaRPr lang="en-US" sz="2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4211" y="3399192"/>
            <a:ext cx="10732725" cy="179982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Revisión de las especificaciones del software, del diseño arquitectónico, del diseño detallado, del plan de verificación y </a:t>
            </a:r>
            <a:r>
              <a:rPr lang="es-ES" dirty="0" smtClean="0"/>
              <a:t>validación, de gestión, del plan de gestión de la configuración software, po</a:t>
            </a:r>
            <a:r>
              <a:rPr lang="es-ES" dirty="0" smtClean="0"/>
              <a:t>st-implementación;</a:t>
            </a:r>
            <a:r>
              <a:rPr lang="es-ES" dirty="0" smtClean="0"/>
              <a:t> </a:t>
            </a:r>
            <a:r>
              <a:rPr lang="es-ES" dirty="0" smtClean="0"/>
              <a:t>auditoría de la funcionalidad, </a:t>
            </a:r>
            <a:r>
              <a:rPr lang="es-ES" dirty="0" smtClean="0"/>
              <a:t>física (consistencia y fecha de entrega) y </a:t>
            </a:r>
            <a:r>
              <a:rPr lang="es-ES" dirty="0" smtClean="0"/>
              <a:t>durante el </a:t>
            </a:r>
            <a:r>
              <a:rPr lang="es-ES" dirty="0" smtClean="0"/>
              <a:t>proceso (consistencia del diseño). 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12" y="1378562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>6</a:t>
            </a:r>
            <a:r>
              <a:rPr lang="es-ES" sz="2800" dirty="0" smtClean="0"/>
              <a:t>.1. propósito </a:t>
            </a:r>
            <a:endParaRPr lang="en-US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4211" y="5029200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6.3. </a:t>
            </a:r>
            <a:r>
              <a:rPr lang="es-ES" sz="2800" dirty="0" smtClean="0"/>
              <a:t>otras revisiones y auditorias</a:t>
            </a:r>
            <a:endParaRPr lang="en-US" sz="28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84211" y="5029200"/>
            <a:ext cx="10732725" cy="179982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198111"/>
            <a:ext cx="10365861" cy="1051319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endParaRPr lang="en-US" sz="31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2002421"/>
            <a:ext cx="10732725" cy="888141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Identifica todas las pruebas no incluidas en el plan de verificación y validación.</a:t>
            </a:r>
            <a:endParaRPr lang="es-ES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4212" y="2956704"/>
            <a:ext cx="9165182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8.</a:t>
            </a:r>
            <a:r>
              <a:rPr lang="es-ES" sz="2800" dirty="0" smtClean="0"/>
              <a:t> Informe de problemas y acción correctiva</a:t>
            </a:r>
            <a:endParaRPr lang="en-US" sz="2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4211" y="3673516"/>
            <a:ext cx="10732725" cy="114668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Describe las prácticas y procedimientos de informe, seguimiento y resolución de problemas, tanto a nivel producto como proceso.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12" y="1378562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7.</a:t>
            </a:r>
            <a:r>
              <a:rPr lang="es-ES" sz="2800" dirty="0" smtClean="0"/>
              <a:t> </a:t>
            </a:r>
            <a:r>
              <a:rPr lang="es-ES" sz="2800" dirty="0" smtClean="0"/>
              <a:t>prueba</a:t>
            </a:r>
            <a:endParaRPr lang="en-US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4210" y="4821019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9. herramientas, técnicas y metodologías</a:t>
            </a:r>
          </a:p>
        </p:txBody>
      </p:sp>
    </p:spTree>
    <p:extLst>
      <p:ext uri="{BB962C8B-B14F-4D97-AF65-F5344CB8AC3E}">
        <p14:creationId xmlns:p14="http://schemas.microsoft.com/office/powerpoint/2010/main" val="28047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198111"/>
            <a:ext cx="10365861" cy="1051319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endParaRPr lang="en-US" sz="31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2002421"/>
            <a:ext cx="10732725" cy="888141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Determina los métodos para identificar el medio físico de cada producto software y protegerlo de daños durante el proceso.</a:t>
            </a:r>
            <a:endParaRPr lang="es-ES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4212" y="2839137"/>
            <a:ext cx="9165182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11. Control de proveedores	</a:t>
            </a:r>
            <a:endParaRPr lang="en-US" sz="2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4211" y="3595137"/>
            <a:ext cx="10732725" cy="91319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Determina las técnicas para garantizar que el software proporcionado por proveedores externos o código heredado cumple con los requisitos.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12" y="1378562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10. Control de medios</a:t>
            </a:r>
            <a:endParaRPr lang="en-US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4209" y="4508334"/>
            <a:ext cx="11163801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12. Colección de registros, mantenimiento y conservación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84209" y="5264334"/>
            <a:ext cx="10732725" cy="91319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Identifica la documentación que debe conservarse luego de finalizado el proceso. Determina métodos para resguardar la información y tiempos.</a:t>
            </a:r>
          </a:p>
        </p:txBody>
      </p:sp>
    </p:spTree>
    <p:extLst>
      <p:ext uri="{BB962C8B-B14F-4D97-AF65-F5344CB8AC3E}">
        <p14:creationId xmlns:p14="http://schemas.microsoft.com/office/powerpoint/2010/main" val="1843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09" y="29645"/>
            <a:ext cx="10365861" cy="1051319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endParaRPr lang="en-US" sz="31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09" y="1666583"/>
            <a:ext cx="10732725" cy="888141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Identifica las actividades de formación necesarias para satisfacer las necesidades del plan SQA.</a:t>
            </a:r>
            <a:endParaRPr lang="es-ES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4209" y="2403510"/>
            <a:ext cx="9165182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14. Gestión de riesgo</a:t>
            </a:r>
            <a:endParaRPr lang="en-US" sz="2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4209" y="3138538"/>
            <a:ext cx="10732725" cy="91319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Especifica el plan de gestión de riesgo.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09" y="976653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13. formación</a:t>
            </a:r>
            <a:endParaRPr lang="en-US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4209" y="4508334"/>
            <a:ext cx="11163801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16. Procedimiento de cambio e historial del plan </a:t>
            </a:r>
            <a:r>
              <a:rPr lang="es-ES" sz="2800" dirty="0" err="1" smtClean="0"/>
              <a:t>sqa</a:t>
            </a:r>
            <a:r>
              <a:rPr lang="es-ES" sz="2800" dirty="0" smtClean="0"/>
              <a:t>	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84209" y="5264334"/>
            <a:ext cx="10732725" cy="91319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Procedimientos de modificación del plan SQA, procedimientos de mantenimiento del historial de cambios, historial de cambios.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84209" y="3743324"/>
            <a:ext cx="9165182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15. Glosario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23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IEEE 730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918371" cy="1947333"/>
          </a:xfrm>
        </p:spPr>
        <p:txBody>
          <a:bodyPr/>
          <a:lstStyle/>
          <a:p>
            <a:r>
              <a:rPr lang="es-ES" dirty="0" smtClean="0"/>
              <a:t>Aseguramiento de la Calidad del Software (SQA)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CALIDAD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</a:t>
            </a:r>
            <a:r>
              <a:rPr lang="es-ES" dirty="0" smtClean="0"/>
              <a:t>efine </a:t>
            </a:r>
            <a:r>
              <a:rPr lang="es-ES" dirty="0" smtClean="0"/>
              <a:t>la calidad del software deseado y describe cómo valorarla. Por lo tanto, define lo que es software de “alta calidad”.</a:t>
            </a:r>
          </a:p>
          <a:p>
            <a:r>
              <a:rPr lang="es-ES" dirty="0"/>
              <a:t>S</a:t>
            </a:r>
            <a:r>
              <a:rPr lang="es-ES" dirty="0" smtClean="0"/>
              <a:t>elecciona </a:t>
            </a:r>
            <a:r>
              <a:rPr lang="es-ES" dirty="0" smtClean="0"/>
              <a:t>los estándares organizacionales apropiados para un producto y un proceso de desarrollo particular.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ESTANDAR IEEE 730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recomendación para elaborar un Plan de Aseguramiento de la Calidad del Software (SQAP) para los proyectos de desarrollo de software.</a:t>
            </a:r>
          </a:p>
          <a:p>
            <a:r>
              <a:rPr lang="es-ES" dirty="0" smtClean="0"/>
              <a:t>Proporciona los requisitos mínimos aceptables para la preparación y el contenido de los planes de aseguramiento de la calidad del software.</a:t>
            </a:r>
          </a:p>
          <a:p>
            <a:r>
              <a:rPr lang="es-ES" dirty="0" smtClean="0"/>
              <a:t>Fue escrito para ser utilizado en las fases de desarrollo y mantenimiento del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359469"/>
            <a:ext cx="8534400" cy="1168885"/>
          </a:xfrm>
        </p:spPr>
        <p:txBody>
          <a:bodyPr/>
          <a:lstStyle/>
          <a:p>
            <a:r>
              <a:rPr lang="es-ES" dirty="0" smtClean="0"/>
              <a:t>ESTANDAR IEEE 730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1254034"/>
            <a:ext cx="9517879" cy="5368835"/>
          </a:xfrm>
        </p:spPr>
        <p:txBody>
          <a:bodyPr/>
          <a:lstStyle/>
          <a:p>
            <a:r>
              <a:rPr lang="es-ES" dirty="0" smtClean="0"/>
              <a:t>El Plan SQA sirve como guía de las actividades de SQA en el proyecto.</a:t>
            </a:r>
          </a:p>
          <a:p>
            <a:r>
              <a:rPr lang="es-ES" dirty="0" smtClean="0"/>
              <a:t>Las actividades principales son:</a:t>
            </a:r>
          </a:p>
          <a:p>
            <a:pPr lvl="1"/>
            <a:r>
              <a:rPr lang="es-ES" dirty="0" smtClean="0"/>
              <a:t>Gestión</a:t>
            </a:r>
          </a:p>
          <a:p>
            <a:pPr lvl="1"/>
            <a:r>
              <a:rPr lang="es-ES" dirty="0" smtClean="0"/>
              <a:t>Documentación</a:t>
            </a:r>
          </a:p>
          <a:p>
            <a:pPr lvl="1"/>
            <a:r>
              <a:rPr lang="es-ES" dirty="0" smtClean="0"/>
              <a:t>Mediciones y revisiones</a:t>
            </a:r>
          </a:p>
          <a:p>
            <a:pPr lvl="1"/>
            <a:r>
              <a:rPr lang="es-ES" dirty="0" err="1" smtClean="0"/>
              <a:t>Testing</a:t>
            </a:r>
            <a:endParaRPr lang="es-ES" dirty="0"/>
          </a:p>
          <a:p>
            <a:pPr lvl="1"/>
            <a:r>
              <a:rPr lang="es-ES" dirty="0" smtClean="0"/>
              <a:t>Informes de problemas y acciones correctivas</a:t>
            </a:r>
          </a:p>
          <a:p>
            <a:pPr lvl="1"/>
            <a:r>
              <a:rPr lang="es-ES" dirty="0" smtClean="0"/>
              <a:t>Control de medios de comunicación</a:t>
            </a:r>
          </a:p>
          <a:p>
            <a:pPr lvl="1"/>
            <a:r>
              <a:rPr lang="es-ES" dirty="0" smtClean="0"/>
              <a:t>Control de Proveedores</a:t>
            </a:r>
          </a:p>
          <a:p>
            <a:pPr lvl="1"/>
            <a:r>
              <a:rPr lang="es-ES" dirty="0" smtClean="0"/>
              <a:t>Gestión de Registros</a:t>
            </a:r>
          </a:p>
          <a:p>
            <a:pPr lvl="1"/>
            <a:r>
              <a:rPr lang="es-ES" dirty="0" smtClean="0"/>
              <a:t>Capacitación</a:t>
            </a:r>
          </a:p>
          <a:p>
            <a:pPr lvl="1"/>
            <a:r>
              <a:rPr lang="es-ES" dirty="0" smtClean="0"/>
              <a:t>Gestión de riesgos.</a:t>
            </a:r>
          </a:p>
        </p:txBody>
      </p:sp>
    </p:spTree>
    <p:extLst>
      <p:ext uri="{BB962C8B-B14F-4D97-AF65-F5344CB8AC3E}">
        <p14:creationId xmlns:p14="http://schemas.microsoft.com/office/powerpoint/2010/main" val="9044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8786359" cy="1507067"/>
          </a:xfrm>
        </p:spPr>
        <p:txBody>
          <a:bodyPr/>
          <a:lstStyle/>
          <a:p>
            <a:r>
              <a:rPr lang="es-ES" dirty="0" smtClean="0"/>
              <a:t>ESTANDAR IEEE </a:t>
            </a:r>
            <a:r>
              <a:rPr lang="es-ES" dirty="0" smtClean="0"/>
              <a:t>730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afectar a tre</a:t>
            </a:r>
            <a:r>
              <a:rPr lang="es-ES" dirty="0" smtClean="0"/>
              <a:t>s grupo:</a:t>
            </a:r>
          </a:p>
          <a:p>
            <a:pPr lvl="1"/>
            <a:r>
              <a:rPr lang="es-ES" dirty="0" smtClean="0"/>
              <a:t>El usuario, que puede ser una persona de la misma organización que desarrolla el software y que necesita el producto.</a:t>
            </a:r>
          </a:p>
          <a:p>
            <a:pPr lvl="1"/>
            <a:r>
              <a:rPr lang="es-ES" dirty="0" smtClean="0"/>
              <a:t>El proveedor que necesita tener un estándar para planificar y medir.</a:t>
            </a:r>
          </a:p>
          <a:p>
            <a:pPr lvl="1"/>
            <a:r>
              <a:rPr lang="es-ES" dirty="0" smtClean="0"/>
              <a:t>El público que son aquellos quienes pueden ser afectados por el uso del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302864"/>
            <a:ext cx="10365861" cy="1051319"/>
          </a:xfrm>
        </p:spPr>
        <p:txBody>
          <a:bodyPr/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049638"/>
            <a:ext cx="10732725" cy="2168434"/>
          </a:xfrm>
        </p:spPr>
        <p:txBody>
          <a:bodyPr anchor="t"/>
          <a:lstStyle/>
          <a:p>
            <a:r>
              <a:rPr lang="es-ES" dirty="0" smtClean="0"/>
              <a:t>Delinea el propósito específico y el alcance del plan SQA.</a:t>
            </a:r>
          </a:p>
          <a:p>
            <a:r>
              <a:rPr lang="es-ES" dirty="0" smtClean="0"/>
              <a:t>Lista los nombres de los elementos software cubiertos por el plan SQA y el uso de dichos elementos.</a:t>
            </a:r>
          </a:p>
          <a:p>
            <a:r>
              <a:rPr lang="es-ES" dirty="0" smtClean="0"/>
              <a:t>Determina la porción del ciclo de vida cubierta por el plan para cada elemento software.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4212" y="4218072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2. Documentos de referencia</a:t>
            </a:r>
            <a:endParaRPr lang="en-US" sz="2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4211" y="4974072"/>
            <a:ext cx="10732725" cy="1117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Proporciona una lista completa de los documentos referenciados en el plan o utilizados en su elaboración.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12" y="1249430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1. propósito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9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302864"/>
            <a:ext cx="10365861" cy="1051319"/>
          </a:xfrm>
        </p:spPr>
        <p:txBody>
          <a:bodyPr/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r>
              <a:rPr lang="es-ES" dirty="0" smtClean="0"/>
              <a:t> (GESTION)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049638"/>
            <a:ext cx="10732725" cy="1633720"/>
          </a:xfrm>
        </p:spPr>
        <p:txBody>
          <a:bodyPr anchor="t"/>
          <a:lstStyle/>
          <a:p>
            <a:r>
              <a:rPr lang="es-ES" dirty="0" smtClean="0"/>
              <a:t>Describe la estructura organizativa que influye y controla la calidad del software.</a:t>
            </a:r>
          </a:p>
          <a:p>
            <a:r>
              <a:rPr lang="es-ES" dirty="0" smtClean="0"/>
              <a:t>Identifica roles y responsabilidades dentro del plan SQA.</a:t>
            </a:r>
          </a:p>
          <a:p>
            <a:r>
              <a:rPr lang="es-ES" dirty="0" smtClean="0"/>
              <a:t>Identifica a los responsables de preparar y mantener el plan SQA.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12" y="1249430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3.1. organización</a:t>
            </a:r>
            <a:endParaRPr lang="en-US" sz="2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84212" y="4149774"/>
            <a:ext cx="10732725" cy="1633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Describe la porción de ciclo de vida cubierta por el plan SQA, las tareas a desarrollar, los criterios de entrada y salida para cada tarea, las relaciones entre estas tareas y los principales puntos de control planeados.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84212" y="3349566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3.2. tareas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302864"/>
            <a:ext cx="10365861" cy="1051319"/>
          </a:xfrm>
        </p:spPr>
        <p:txBody>
          <a:bodyPr/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r>
              <a:rPr lang="es-ES" dirty="0" smtClean="0"/>
              <a:t> (GESTION)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049638"/>
            <a:ext cx="10732725" cy="1633720"/>
          </a:xfrm>
        </p:spPr>
        <p:txBody>
          <a:bodyPr anchor="t"/>
          <a:lstStyle/>
          <a:p>
            <a:r>
              <a:rPr lang="es-ES" dirty="0" smtClean="0"/>
              <a:t>Identifica los elementos organizativos específicos responsables de llevar a cabo cada tarea.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12" y="1249430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3.3. roles y responsabilidades</a:t>
            </a:r>
            <a:endParaRPr lang="en-US" sz="2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84212" y="4149774"/>
            <a:ext cx="10732725" cy="1633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Proporciona la estimación de recursos y costes gastados en garantía de calidad y en las tareas de control de calidad.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84211" y="3349566"/>
            <a:ext cx="9451461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3.4. recursos estimados de garantía de calidad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25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126624"/>
            <a:ext cx="10365861" cy="1051319"/>
          </a:xfrm>
        </p:spPr>
        <p:txBody>
          <a:bodyPr/>
          <a:lstStyle/>
          <a:p>
            <a:pPr algn="ctr"/>
            <a:r>
              <a:rPr lang="es-ES" dirty="0" smtClean="0"/>
              <a:t>Plan </a:t>
            </a:r>
            <a:r>
              <a:rPr lang="es-ES" dirty="0" err="1" smtClean="0"/>
              <a:t>sqa</a:t>
            </a:r>
            <a:r>
              <a:rPr lang="es-ES" dirty="0" smtClean="0"/>
              <a:t> </a:t>
            </a:r>
            <a:r>
              <a:rPr lang="es-ES" dirty="0" smtClean="0"/>
              <a:t>(documentación)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650389"/>
            <a:ext cx="10732725" cy="1633720"/>
          </a:xfrm>
        </p:spPr>
        <p:txBody>
          <a:bodyPr anchor="t"/>
          <a:lstStyle/>
          <a:p>
            <a:r>
              <a:rPr lang="es-ES" dirty="0" smtClean="0"/>
              <a:t>Identifica la documentación que dirige el desarrollo, verificación y validación, uso y mantenimiento del software.</a:t>
            </a:r>
          </a:p>
          <a:p>
            <a:r>
              <a:rPr lang="es-ES" dirty="0" smtClean="0"/>
              <a:t>Lista los documentos que serán revisados o auditados, así como los criterios de revisión.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4212" y="850181"/>
            <a:ext cx="8352000" cy="756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4.1. propósito</a:t>
            </a:r>
            <a:endParaRPr lang="en-US" sz="2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84212" y="3750531"/>
            <a:ext cx="10732725" cy="87822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Para asegurar que la implementación del software satisface los requisitos técnicos, se requiere como mínimo la siguiente </a:t>
            </a:r>
            <a:r>
              <a:rPr lang="es-ES" dirty="0" smtClean="0"/>
              <a:t>documentación:</a:t>
            </a:r>
            <a:endParaRPr lang="es-ES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84211" y="2950324"/>
            <a:ext cx="9451461" cy="9766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4.2. requisitos mínimos de documentación</a:t>
            </a:r>
            <a:endParaRPr lang="en-US" sz="2800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043189" y="4607221"/>
            <a:ext cx="10373748" cy="1716305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863700" y="4499462"/>
            <a:ext cx="10553237" cy="1824064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Descripción de requisitos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Descripción del diseño del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Planes de verificación y validación.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Documentación de </a:t>
            </a:r>
            <a:r>
              <a:rPr lang="es-ES" dirty="0" smtClean="0"/>
              <a:t>usuario.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Informe de resultados de verificación y validación.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Plan de gestión de la configuración software.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9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</TotalTime>
  <Words>953</Words>
  <Application>Microsoft Office PowerPoint</Application>
  <PresentationFormat>Panorámica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Sector</vt:lpstr>
      <vt:lpstr>IEEE 730</vt:lpstr>
      <vt:lpstr>PLAN DE CALIDAD</vt:lpstr>
      <vt:lpstr>ESTANDAR IEEE 730</vt:lpstr>
      <vt:lpstr>ESTANDAR IEEE 730</vt:lpstr>
      <vt:lpstr>ESTANDAR IEEE 730</vt:lpstr>
      <vt:lpstr>Plan sqa</vt:lpstr>
      <vt:lpstr>Plan sqa (GESTION)</vt:lpstr>
      <vt:lpstr>Plan sqa (GESTION)</vt:lpstr>
      <vt:lpstr>Plan sqa (documentación)</vt:lpstr>
      <vt:lpstr>Plan sqa (documentación)</vt:lpstr>
      <vt:lpstr>Plan sqa (Estándares, prácticas, convenciones, métricas)</vt:lpstr>
      <vt:lpstr>Plan sqa (revisiones del software)</vt:lpstr>
      <vt:lpstr>Plan sqa</vt:lpstr>
      <vt:lpstr>Plan sqa</vt:lpstr>
      <vt:lpstr>Plan sqa</vt:lpstr>
      <vt:lpstr>IEEE 730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730</dc:title>
  <dc:creator>Bruno Monge</dc:creator>
  <cp:lastModifiedBy>Bruno Monge</cp:lastModifiedBy>
  <cp:revision>30</cp:revision>
  <dcterms:created xsi:type="dcterms:W3CDTF">2017-05-23T21:57:06Z</dcterms:created>
  <dcterms:modified xsi:type="dcterms:W3CDTF">2017-05-24T21:44:14Z</dcterms:modified>
</cp:coreProperties>
</file>