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67" r:id="rId3"/>
    <p:sldId id="279" r:id="rId4"/>
    <p:sldId id="278" r:id="rId5"/>
    <p:sldId id="280" r:id="rId6"/>
    <p:sldId id="282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419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BA9C7-D4A0-4239-916F-87878B386CAE}" type="datetime1">
              <a:rPr lang="es-ES" smtClean="0"/>
              <a:t>24/10/2017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D5A0EE-9559-4678-968D-CA3F66D582DC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194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40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90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10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42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000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38E743-2700-4AAA-8AC7-3E9FBF31E3EC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D028B-A319-42B4-A1A2-72115F4AB319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63118-E04F-4CA6-AFE9-6094F1F945BB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1" y="5682344"/>
            <a:ext cx="5943600" cy="670832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3CCAA-9978-4A62-AA55-1536343595DA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57A07-B087-4D65-8E9D-0EEDD3F32A63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8CDFF-A8FD-40B7-81D0-60A7F2B554AD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EF1E1E-4877-4B72-B36F-C4784E804B4E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>
            <a:noAutofit/>
          </a:bodyPr>
          <a:lstStyle>
            <a:lvl1pPr>
              <a:defRPr sz="2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C22DE-4FD6-490F-BA71-CA79D836B52C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>
            <a:noAutofit/>
          </a:bodyPr>
          <a:lstStyle>
            <a:lvl1pPr>
              <a:defRPr sz="2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AA73D-5708-4E7B-A33B-1145266FF154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8FB1985-6357-45A8-863F-C37745456400}" type="datetime1">
              <a:rPr lang="es-ES" noProof="0" smtClean="0"/>
              <a:t>24/10/2017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77671"/>
            <a:ext cx="10058400" cy="4882765"/>
          </a:xfrm>
        </p:spPr>
        <p:txBody>
          <a:bodyPr rtlCol="0">
            <a:normAutofit/>
          </a:bodyPr>
          <a:lstStyle/>
          <a:p>
            <a:r>
              <a:rPr lang="en-US" dirty="0">
                <a:effectLst/>
              </a:rPr>
              <a:t>Business Intelligence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&amp;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Big </a:t>
            </a:r>
            <a:r>
              <a:rPr lang="en-US" dirty="0">
                <a:effectLst/>
              </a:rPr>
              <a:t>Data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Data Warehouse y Data Mining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66800" y="6171946"/>
            <a:ext cx="6096000" cy="3838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Aft>
                <a:spcPts val="1200"/>
              </a:spcAft>
            </a:pPr>
            <a:r>
              <a:rPr lang="es-AR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Barsotti, </a:t>
            </a:r>
            <a:r>
              <a:rPr lang="es-AR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Pellegrinet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AR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Sclerandi</a:t>
            </a:r>
            <a:endParaRPr lang="es-AR" sz="1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/>
            <a:r>
              <a:rPr lang="es-ES" dirty="0"/>
              <a:t>Tema: Zumba </a:t>
            </a:r>
            <a:r>
              <a:rPr lang="es-ES" dirty="0" err="1"/>
              <a:t>Gym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0" y="1869742"/>
            <a:ext cx="9601200" cy="4312693"/>
          </a:xfrm>
        </p:spPr>
        <p:txBody>
          <a:bodyPr rtlCol="0">
            <a:normAutofit/>
          </a:bodyPr>
          <a:lstStyle/>
          <a:p>
            <a:r>
              <a:rPr lang="es-AR" dirty="0" smtClean="0"/>
              <a:t>Cuenta </a:t>
            </a:r>
            <a:r>
              <a:rPr lang="es-AR" dirty="0"/>
              <a:t>con 10 </a:t>
            </a:r>
            <a:r>
              <a:rPr lang="es-AR" dirty="0" smtClean="0"/>
              <a:t>gimnasios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Venta de abonos y productos.</a:t>
            </a:r>
          </a:p>
          <a:p>
            <a:pPr lvl="1"/>
            <a:r>
              <a:rPr lang="es-ES" dirty="0" smtClean="0"/>
              <a:t>Indumentaria, calzado, complejos vitamínicos.</a:t>
            </a:r>
          </a:p>
          <a:p>
            <a:pPr lvl="1"/>
            <a:r>
              <a:rPr lang="es-ES" dirty="0" smtClean="0"/>
              <a:t>Bebidas, snacks.</a:t>
            </a:r>
          </a:p>
          <a:p>
            <a:r>
              <a:rPr lang="es-ES" dirty="0" smtClean="0"/>
              <a:t>Problema: información no disponible o desactualizada.</a:t>
            </a:r>
          </a:p>
          <a:p>
            <a:r>
              <a:rPr lang="es-AR" dirty="0" smtClean="0"/>
              <a:t>Orígenes </a:t>
            </a:r>
            <a:r>
              <a:rPr lang="es-AR" dirty="0"/>
              <a:t>de </a:t>
            </a:r>
            <a:r>
              <a:rPr lang="es-AR" dirty="0" smtClean="0"/>
              <a:t>datos:</a:t>
            </a:r>
            <a:endParaRPr lang="es-AR" dirty="0"/>
          </a:p>
          <a:p>
            <a:pPr lvl="1"/>
            <a:r>
              <a:rPr lang="es-AR" dirty="0" smtClean="0"/>
              <a:t>Sistema </a:t>
            </a:r>
            <a:r>
              <a:rPr lang="es-AR" dirty="0"/>
              <a:t>emisor y facturador de actividades </a:t>
            </a:r>
            <a:r>
              <a:rPr lang="es-AR" dirty="0" smtClean="0"/>
              <a:t>físicas</a:t>
            </a:r>
            <a:r>
              <a:rPr lang="es-AR" dirty="0"/>
              <a:t>.</a:t>
            </a:r>
            <a:endParaRPr lang="es-AR" dirty="0" smtClean="0"/>
          </a:p>
          <a:p>
            <a:pPr lvl="1"/>
            <a:r>
              <a:rPr lang="es-AR" dirty="0" smtClean="0"/>
              <a:t>Dos sistemas de </a:t>
            </a:r>
            <a:r>
              <a:rPr lang="es-AR" dirty="0"/>
              <a:t>facturación de productos y </a:t>
            </a:r>
            <a:r>
              <a:rPr lang="es-AR" dirty="0" smtClean="0"/>
              <a:t>comidas.</a:t>
            </a:r>
          </a:p>
          <a:p>
            <a:pPr lvl="1"/>
            <a:r>
              <a:rPr lang="es-AR" dirty="0"/>
              <a:t>S</a:t>
            </a:r>
            <a:r>
              <a:rPr lang="es-AR" dirty="0" smtClean="0"/>
              <a:t>istema </a:t>
            </a:r>
            <a:r>
              <a:rPr lang="es-AR" dirty="0"/>
              <a:t>de administración de RRHH y liquidación de haberes.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es-ES" dirty="0" smtClean="0"/>
              <a:t>Dificultades y Problemas Enfrentados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AR" dirty="0" smtClean="0"/>
              <a:t>Falta </a:t>
            </a:r>
            <a:r>
              <a:rPr lang="es-AR" dirty="0"/>
              <a:t>de conocimiento y soporte </a:t>
            </a:r>
            <a:r>
              <a:rPr lang="es-AR" dirty="0" smtClean="0"/>
              <a:t>online.</a:t>
            </a:r>
            <a:endParaRPr lang="es-AR" dirty="0"/>
          </a:p>
          <a:p>
            <a:r>
              <a:rPr lang="es-AR" dirty="0" smtClean="0"/>
              <a:t>Generación de </a:t>
            </a:r>
            <a:r>
              <a:rPr lang="es-AR" dirty="0" err="1" smtClean="0"/>
              <a:t>backups</a:t>
            </a:r>
            <a:r>
              <a:rPr lang="es-AR" dirty="0" smtClean="0"/>
              <a:t>.</a:t>
            </a:r>
            <a:endParaRPr lang="es-AR" dirty="0"/>
          </a:p>
          <a:p>
            <a:r>
              <a:rPr lang="es-AR" dirty="0" smtClean="0"/>
              <a:t>Generación de datos.</a:t>
            </a:r>
            <a:endParaRPr lang="es-AR" dirty="0"/>
          </a:p>
          <a:p>
            <a:r>
              <a:rPr lang="es-AR" dirty="0" smtClean="0"/>
              <a:t>Compresión </a:t>
            </a:r>
            <a:r>
              <a:rPr lang="es-AR" dirty="0"/>
              <a:t>de algunos requerimientos </a:t>
            </a:r>
            <a:r>
              <a:rPr lang="es-AR" dirty="0" smtClean="0"/>
              <a:t>solicitados.</a:t>
            </a:r>
            <a:endParaRPr lang="es-AR" dirty="0"/>
          </a:p>
          <a:p>
            <a:r>
              <a:rPr lang="es-AR" dirty="0" smtClean="0"/>
              <a:t>Trabajo paralelo.</a:t>
            </a:r>
            <a:endParaRPr lang="es-AR" dirty="0"/>
          </a:p>
          <a:p>
            <a:r>
              <a:rPr lang="es-AR" dirty="0" smtClean="0"/>
              <a:t>Diseño </a:t>
            </a:r>
            <a:r>
              <a:rPr lang="es-AR" dirty="0"/>
              <a:t>de tablas de dimensiones y hechos para el Data </a:t>
            </a:r>
            <a:r>
              <a:rPr lang="es-AR" dirty="0" err="1" smtClean="0"/>
              <a:t>Warehouse</a:t>
            </a:r>
            <a:r>
              <a:rPr lang="es-AR" dirty="0" smtClean="0"/>
              <a:t>. Falta de práctica.</a:t>
            </a:r>
            <a:endParaRPr lang="es-AR" dirty="0"/>
          </a:p>
          <a:p>
            <a:r>
              <a:rPr lang="es-AR" dirty="0" smtClean="0"/>
              <a:t>Necesidad </a:t>
            </a:r>
            <a:r>
              <a:rPr lang="es-AR" dirty="0"/>
              <a:t>de investigar el funcionamiento de las </a:t>
            </a:r>
            <a:r>
              <a:rPr lang="es-AR" dirty="0" smtClean="0"/>
              <a:t>herramientas.</a:t>
            </a:r>
            <a:endParaRPr lang="es-AR" dirty="0"/>
          </a:p>
          <a:p>
            <a:r>
              <a:rPr lang="es-AR" dirty="0" smtClean="0"/>
              <a:t>Creación </a:t>
            </a:r>
            <a:r>
              <a:rPr lang="es-AR" dirty="0"/>
              <a:t>de los </a:t>
            </a:r>
            <a:r>
              <a:rPr lang="es-AR" dirty="0" smtClean="0"/>
              <a:t>cubos.</a:t>
            </a:r>
            <a:endParaRPr lang="es-AR" dirty="0"/>
          </a:p>
          <a:p>
            <a:r>
              <a:rPr lang="es-AR" dirty="0" smtClean="0"/>
              <a:t>Tiempo </a:t>
            </a:r>
            <a:r>
              <a:rPr lang="es-AR" dirty="0"/>
              <a:t>para la resolución del trabajo.</a:t>
            </a:r>
          </a:p>
        </p:txBody>
      </p:sp>
    </p:spTree>
    <p:extLst>
      <p:ext uri="{BB962C8B-B14F-4D97-AF65-F5344CB8AC3E}">
        <p14:creationId xmlns:p14="http://schemas.microsoft.com/office/powerpoint/2010/main" val="379193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es-ES" dirty="0" smtClean="0"/>
              <a:t>Supuestos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0" y="1523999"/>
            <a:ext cx="9601200" cy="4699379"/>
          </a:xfrm>
        </p:spPr>
        <p:txBody>
          <a:bodyPr rtlCol="0">
            <a:normAutofit fontScale="92500" lnSpcReduction="20000"/>
          </a:bodyPr>
          <a:lstStyle/>
          <a:p>
            <a:r>
              <a:rPr lang="es-AR" dirty="0" smtClean="0"/>
              <a:t>Ubicación </a:t>
            </a:r>
            <a:r>
              <a:rPr lang="es-AR" dirty="0"/>
              <a:t>geográfica </a:t>
            </a:r>
            <a:r>
              <a:rPr lang="es-AR" dirty="0" smtClean="0"/>
              <a:t>de empleados determinada por </a:t>
            </a:r>
            <a:r>
              <a:rPr lang="es-AR" dirty="0"/>
              <a:t>el campo </a:t>
            </a:r>
            <a:r>
              <a:rPr lang="es-AR" dirty="0" smtClean="0"/>
              <a:t>“gimnasio” </a:t>
            </a:r>
            <a:r>
              <a:rPr lang="es-AR" dirty="0"/>
              <a:t>en la tabla </a:t>
            </a:r>
            <a:r>
              <a:rPr lang="es-AR" dirty="0" smtClean="0"/>
              <a:t>Empleado </a:t>
            </a:r>
            <a:r>
              <a:rPr lang="es-AR" dirty="0"/>
              <a:t>del Sistema de Recursos </a:t>
            </a:r>
            <a:r>
              <a:rPr lang="es-AR" dirty="0" smtClean="0"/>
              <a:t>Humanos. Solo </a:t>
            </a:r>
            <a:r>
              <a:rPr lang="es-AR" dirty="0"/>
              <a:t>pueden trabajar en un único gimnasio.</a:t>
            </a:r>
          </a:p>
          <a:p>
            <a:r>
              <a:rPr lang="es-AR" dirty="0" smtClean="0"/>
              <a:t>En </a:t>
            </a:r>
            <a:r>
              <a:rPr lang="es-AR" dirty="0"/>
              <a:t>el código de las ventas </a:t>
            </a:r>
            <a:r>
              <a:rPr lang="es-AR" dirty="0" smtClean="0"/>
              <a:t>se </a:t>
            </a:r>
            <a:r>
              <a:rPr lang="es-AR" dirty="0"/>
              <a:t>indica a qué gimnasio pertenece cada </a:t>
            </a:r>
            <a:r>
              <a:rPr lang="es-AR" dirty="0" smtClean="0"/>
              <a:t>una.</a:t>
            </a:r>
            <a:endParaRPr lang="es-AR" dirty="0"/>
          </a:p>
          <a:p>
            <a:r>
              <a:rPr lang="es-AR" dirty="0" smtClean="0"/>
              <a:t>Ubicación </a:t>
            </a:r>
            <a:r>
              <a:rPr lang="es-AR" dirty="0"/>
              <a:t>geográfica de los clientes </a:t>
            </a:r>
            <a:r>
              <a:rPr lang="es-AR" dirty="0" smtClean="0"/>
              <a:t>determinada </a:t>
            </a:r>
            <a:r>
              <a:rPr lang="es-AR" dirty="0"/>
              <a:t>por el código de gimnasio que tienen los tickets de las </a:t>
            </a:r>
            <a:r>
              <a:rPr lang="es-AR" dirty="0" smtClean="0"/>
              <a:t>compras.</a:t>
            </a:r>
            <a:endParaRPr lang="es-AR" dirty="0"/>
          </a:p>
          <a:p>
            <a:r>
              <a:rPr lang="es-AR" dirty="0" smtClean="0"/>
              <a:t>Ofertas </a:t>
            </a:r>
            <a:r>
              <a:rPr lang="es-AR" dirty="0"/>
              <a:t>de </a:t>
            </a:r>
            <a:r>
              <a:rPr lang="es-AR" dirty="0" smtClean="0"/>
              <a:t>actividades: código </a:t>
            </a:r>
            <a:r>
              <a:rPr lang="es-AR" dirty="0"/>
              <a:t>de actividad </a:t>
            </a:r>
            <a:r>
              <a:rPr lang="es-AR" dirty="0" smtClean="0"/>
              <a:t>impar</a:t>
            </a:r>
            <a:r>
              <a:rPr lang="es-AR" dirty="0"/>
              <a:t>.</a:t>
            </a:r>
          </a:p>
          <a:p>
            <a:r>
              <a:rPr lang="es-AR" dirty="0" smtClean="0"/>
              <a:t>Oferta de productos: código </a:t>
            </a:r>
            <a:r>
              <a:rPr lang="es-AR" dirty="0"/>
              <a:t>de producto </a:t>
            </a:r>
            <a:r>
              <a:rPr lang="es-AR" dirty="0" smtClean="0"/>
              <a:t>impar</a:t>
            </a:r>
            <a:r>
              <a:rPr lang="es-AR" dirty="0"/>
              <a:t>.</a:t>
            </a:r>
          </a:p>
          <a:p>
            <a:r>
              <a:rPr lang="es-AR" dirty="0" smtClean="0"/>
              <a:t>Se </a:t>
            </a:r>
            <a:r>
              <a:rPr lang="es-AR" dirty="0"/>
              <a:t>agrega la tabla </a:t>
            </a:r>
            <a:r>
              <a:rPr lang="es-AR" dirty="0" smtClean="0"/>
              <a:t>“</a:t>
            </a:r>
            <a:r>
              <a:rPr lang="es-AR" dirty="0" err="1" smtClean="0"/>
              <a:t>Nivel_estudio</a:t>
            </a:r>
            <a:r>
              <a:rPr lang="es-AR" dirty="0" smtClean="0"/>
              <a:t>” </a:t>
            </a:r>
            <a:r>
              <a:rPr lang="es-AR" dirty="0"/>
              <a:t>en el Sistema de </a:t>
            </a:r>
            <a:r>
              <a:rPr lang="es-AR" dirty="0" smtClean="0"/>
              <a:t>Abonos.</a:t>
            </a:r>
            <a:endParaRPr lang="es-AR" dirty="0"/>
          </a:p>
          <a:p>
            <a:r>
              <a:rPr lang="es-AR" dirty="0" smtClean="0"/>
              <a:t>Se </a:t>
            </a:r>
            <a:r>
              <a:rPr lang="es-AR" dirty="0"/>
              <a:t>agrega </a:t>
            </a:r>
            <a:r>
              <a:rPr lang="es-AR" dirty="0" smtClean="0"/>
              <a:t>campo “hora” </a:t>
            </a:r>
            <a:r>
              <a:rPr lang="es-AR" dirty="0"/>
              <a:t>a la tabla Asistencia del Sistema de </a:t>
            </a:r>
            <a:r>
              <a:rPr lang="es-AR" dirty="0" smtClean="0"/>
              <a:t>Abonos.</a:t>
            </a:r>
            <a:endParaRPr lang="es-AR" dirty="0"/>
          </a:p>
          <a:p>
            <a:r>
              <a:rPr lang="es-AR" dirty="0" smtClean="0"/>
              <a:t>Actividades dictadas </a:t>
            </a:r>
            <a:r>
              <a:rPr lang="es-AR" dirty="0"/>
              <a:t>exclusivamente por un instructor </a:t>
            </a:r>
            <a:r>
              <a:rPr lang="es-AR" dirty="0" smtClean="0"/>
              <a:t>por gimnasio. </a:t>
            </a:r>
          </a:p>
          <a:p>
            <a:r>
              <a:rPr lang="es-AR" dirty="0" smtClean="0"/>
              <a:t>Un </a:t>
            </a:r>
            <a:r>
              <a:rPr lang="es-AR" dirty="0"/>
              <a:t>instructor no puede dictar más de una actividad.</a:t>
            </a:r>
          </a:p>
          <a:p>
            <a:r>
              <a:rPr lang="es-AR" dirty="0" smtClean="0"/>
              <a:t>Todos </a:t>
            </a:r>
            <a:r>
              <a:rPr lang="es-AR" dirty="0"/>
              <a:t>los gimnasios dictan todas las actividades </a:t>
            </a:r>
            <a:r>
              <a:rPr lang="es-AR" dirty="0" smtClean="0"/>
              <a:t>definidas.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345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es-ES" dirty="0" smtClean="0"/>
              <a:t>Modelo Dimensional – Data </a:t>
            </a:r>
            <a:r>
              <a:rPr lang="es-ES" dirty="0" err="1" smtClean="0"/>
              <a:t>Warehouse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63520" y="1715069"/>
            <a:ext cx="5664959" cy="3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2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705" y="0"/>
            <a:ext cx="9960591" cy="68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ínea roja Empresa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635_TF03031023.potx" id="{6A913C15-BEF2-41A3-A076-D0E121A52B9E}" vid="{24BB925F-4A68-4C20-8C74-45A51F484EB9}"/>
    </a:ext>
  </a:extLst>
</a:theme>
</file>

<file path=ppt/theme/theme2.xml><?xml version="1.0" encoding="utf-8"?>
<a:theme xmlns:a="http://schemas.openxmlformats.org/drawingml/2006/main" name="Tema d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una línea roja (panorámica)</Template>
  <TotalTime>66</TotalTime>
  <Words>291</Words>
  <Application>Microsoft Office PowerPoint</Application>
  <PresentationFormat>Panorámica</PresentationFormat>
  <Paragraphs>41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Línea roja Empresa 16x9</vt:lpstr>
      <vt:lpstr>Business Intelligence  &amp;  Big Data</vt:lpstr>
      <vt:lpstr>Tema: Zumba Gym</vt:lpstr>
      <vt:lpstr>Dificultades y Problemas Enfrentados</vt:lpstr>
      <vt:lpstr>Supuestos</vt:lpstr>
      <vt:lpstr>Modelo Dimensional – Data Warehouse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 &amp;  Big Data</dc:title>
  <dc:creator>Alejandro Barsotti</dc:creator>
  <cp:lastModifiedBy>Alejandro Barsotti</cp:lastModifiedBy>
  <cp:revision>10</cp:revision>
  <dcterms:created xsi:type="dcterms:W3CDTF">2017-10-24T17:10:27Z</dcterms:created>
  <dcterms:modified xsi:type="dcterms:W3CDTF">2017-10-24T18:34:43Z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