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3D00C8-FAF4-4CE7-80D9-4D9A69BFC1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B878A2B4-D689-40DA-B3D8-E94DDD3F1D9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57D2-2647-4662-9593-A7BBF96A2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analysis in CA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A941C-D4C3-4482-ABA7-9C5F137DB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Wendy Wen</a:t>
            </a:r>
          </a:p>
        </p:txBody>
      </p:sp>
    </p:spTree>
    <p:extLst>
      <p:ext uri="{BB962C8B-B14F-4D97-AF65-F5344CB8AC3E}">
        <p14:creationId xmlns:p14="http://schemas.microsoft.com/office/powerpoint/2010/main" val="419631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9F38-B05B-49D6-B2C0-497B1EDC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45A4-D1C4-4CD5-9B4F-EC7BF274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 pick a city in CA to move in assumed you do not have financial constraint.</a:t>
            </a:r>
          </a:p>
          <a:p>
            <a:r>
              <a:rPr lang="en-US" dirty="0"/>
              <a:t>Approach: unsupervised learning with cluster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2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CFA1-2880-4561-879A-FF697866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62E3-B864-461A-A64C-C22773FA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data source:</a:t>
            </a:r>
          </a:p>
          <a:p>
            <a:pPr lvl="1"/>
            <a:r>
              <a:rPr lang="en-US" dirty="0"/>
              <a:t>Big city venue data from foursquare.com by locations:</a:t>
            </a:r>
          </a:p>
          <a:p>
            <a:pPr marL="457200" lvl="1" indent="0">
              <a:buNone/>
            </a:pPr>
            <a:r>
              <a:rPr lang="en-US" dirty="0"/>
              <a:t>https://www.w3.org/2003/01/geo/test/ustowns/latlong.htm</a:t>
            </a:r>
          </a:p>
          <a:p>
            <a:pPr lvl="1"/>
            <a:r>
              <a:rPr lang="en-US" dirty="0"/>
              <a:t>Crime data:</a:t>
            </a:r>
          </a:p>
          <a:p>
            <a:pPr marL="457200" lvl="1" indent="0">
              <a:buNone/>
            </a:pPr>
            <a:r>
              <a:rPr lang="en-US" dirty="0"/>
              <a:t>https://en.wikipedia.org/wiki/California_locations_by_crime_rate</a:t>
            </a:r>
          </a:p>
          <a:p>
            <a:pPr lvl="1"/>
            <a:r>
              <a:rPr lang="en-US" dirty="0"/>
              <a:t>Income data:</a:t>
            </a:r>
          </a:p>
          <a:p>
            <a:pPr marL="457200" lvl="1" indent="0">
              <a:buNone/>
            </a:pPr>
            <a:r>
              <a:rPr lang="en-US" dirty="0"/>
              <a:t>https://en.wikipedia.org/wiki/List_of_California_locations_by_income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220E-B78B-4E04-81C6-C90FAE2D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65D1-D5B7-484E-BEE7-08070C80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distribution: all the big cities are included in the analysis</a:t>
            </a:r>
          </a:p>
          <a:p>
            <a:r>
              <a:rPr lang="en-US" dirty="0"/>
              <a:t>The location latitude and longitude are used to get the venue data from Foursquare.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16198-9BF8-424F-8A81-BF35410D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00" y="3429000"/>
            <a:ext cx="4078199" cy="24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C637-310E-4D00-9F73-13C2FE13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DEEF-11AF-40DD-BE50-C637D0E6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 rate: The crime rate is not normally distributed, with most cities have low crime rate and a few outliers.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DA617-7059-4F2F-822F-2AC98DF8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77" y="2866484"/>
            <a:ext cx="4839791" cy="29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2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1B6A-A65C-4A3F-B231-0AECAEDB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6732-55BE-4029-B124-140DC804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Income: The family income looks more normally distributed.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A15D4-10AA-4AC4-A4CD-E76468EC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56" y="2771164"/>
            <a:ext cx="4842688" cy="30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C1DE-26E9-4E8D-B678-6DFCCCE0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42A6-9C40-41A6-8413-283A3311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Unsupervised learning algorism.</a:t>
            </a:r>
          </a:p>
          <a:p>
            <a:r>
              <a:rPr lang="en-US" dirty="0"/>
              <a:t>K-means cluster analysis was used for all the data.</a:t>
            </a:r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6A9A731-DA33-4C05-9A9B-5311776D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39" y="2339360"/>
            <a:ext cx="3500715" cy="28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0ACB-9EAF-494B-A733-2D11026D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F4E-2B66-4BB6-B8BE-CEEDF7A6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clusters are formed based on the 3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429CB-BD19-420B-975D-425AA6518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28" y="2879571"/>
            <a:ext cx="4620748" cy="27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B56C-34D0-4F79-837B-18150ED4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5017-2371-45E2-B748-E4FBB16E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metrics separate 3 groups well. </a:t>
            </a:r>
          </a:p>
          <a:p>
            <a:r>
              <a:rPr lang="en-US" dirty="0"/>
              <a:t>Cluster 2 has the highest income and lowest crime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BC500-AFCA-4490-B0B4-268277F1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03" y="3706090"/>
            <a:ext cx="7192194" cy="13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410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231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Cluster analysis in CA cities</vt:lpstr>
      <vt:lpstr>Introduction</vt:lpstr>
      <vt:lpstr>DATa</vt:lpstr>
      <vt:lpstr>Exploratory analysis</vt:lpstr>
      <vt:lpstr>Exploratory analysis</vt:lpstr>
      <vt:lpstr>Exploratory analysis</vt:lpstr>
      <vt:lpstr>Machine learning </vt:lpstr>
      <vt:lpstr>Result and Discussion</vt:lpstr>
      <vt:lpstr>Result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 in CA cities</dc:title>
  <dc:creator>Wen, Wendy (Genworth)</dc:creator>
  <cp:lastModifiedBy>Wen, Wendy (Genworth)</cp:lastModifiedBy>
  <cp:revision>3</cp:revision>
  <dcterms:created xsi:type="dcterms:W3CDTF">2020-08-12T14:24:26Z</dcterms:created>
  <dcterms:modified xsi:type="dcterms:W3CDTF">2020-08-16T17:58:49Z</dcterms:modified>
</cp:coreProperties>
</file>