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1B3FD7D-097B-438F-8750-92095E7162F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Customer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6667393-8833-45C7-8F0C-4D0A6DB425A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2/1/22 3:25:29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B8BA1C0-0B3C-49C3-B3F9-33E6A405EB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2022-02-01T07:25:30Z</dcterms:created>
  <dcterms:modified xsi:type="dcterms:W3CDTF">2022-02-01T07:25:30Z</dcterms:modified>
</cp:coreProperties>
</file>