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ingningbeibei33\Desktop\pandas\LC%20case\0127logic%26knn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ROC for LR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'0127logic&amp;knn.csv'!$AE$1</c:f>
              <c:strCache>
                <c:ptCount val="1"/>
                <c:pt idx="0">
                  <c:v>true positive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0.05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0.1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0.</a:t>
                    </a:r>
                    <a:r>
                      <a:rPr lang="en-US" altLang="zh-CN"/>
                      <a:t>15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0.</a:t>
                    </a:r>
                    <a:r>
                      <a:rPr lang="en-US" altLang="zh-CN"/>
                      <a:t>2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0.</a:t>
                    </a:r>
                    <a:r>
                      <a:rPr lang="en-US" altLang="zh-CN"/>
                      <a:t>25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0.</a:t>
                    </a:r>
                    <a:r>
                      <a:rPr lang="en-US" altLang="zh-CN"/>
                      <a:t>3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0</a:t>
                    </a:r>
                    <a:r>
                      <a:rPr lang="en-US" altLang="zh-CN"/>
                      <a:t>.35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565783565334531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0.</a:t>
                    </a:r>
                    <a:r>
                      <a:rPr lang="en-US" altLang="zh-CN"/>
                      <a:t>4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246969016614279"/>
                  <c:y val="0.0230882156679568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0.</a:t>
                    </a:r>
                    <a:r>
                      <a:rPr lang="en-US" altLang="zh-CN"/>
                      <a:t>45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.11233483465195"/>
                  <c:y val="-0.074228204903986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0.</a:t>
                    </a:r>
                    <a:r>
                      <a:rPr lang="en-US" altLang="zh-CN"/>
                      <a:t>5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0.113637231443522"/>
                  <c:y val="-0.058812326993355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0.</a:t>
                    </a:r>
                    <a:r>
                      <a:rPr lang="en-US" altLang="zh-CN"/>
                      <a:t>55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0.114262360072164"/>
                  <c:y val="-0.030409121405037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0.</a:t>
                    </a:r>
                    <a:r>
                      <a:rPr lang="en-US" altLang="zh-CN"/>
                      <a:t>6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0.112152840219548"/>
                  <c:y val="-0.00043720862891384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0.</a:t>
                    </a:r>
                    <a:r>
                      <a:rPr lang="en-US" altLang="zh-CN"/>
                      <a:t>65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0.112490924864459"/>
                  <c:y val="0.0218985090172128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0.</a:t>
                    </a:r>
                    <a:r>
                      <a:rPr lang="en-US" altLang="zh-CN"/>
                      <a:t>7</a:t>
                    </a:r>
                    <a:endParaRPr lang="en-US" altLang="zh-CN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'0127logic&amp;knn.csv'!$AD$2:$AD$15</c:f>
              <c:numCache>
                <c:formatCode>General</c:formatCode>
                <c:ptCount val="14"/>
                <c:pt idx="0">
                  <c:v>0.921044746304435</c:v>
                </c:pt>
                <c:pt idx="1">
                  <c:v>0.709598481821814</c:v>
                </c:pt>
                <c:pt idx="2">
                  <c:v>0.480473431881742</c:v>
                </c:pt>
                <c:pt idx="3">
                  <c:v>0.302786656012785</c:v>
                </c:pt>
                <c:pt idx="4">
                  <c:v>0.178335996803835</c:v>
                </c:pt>
                <c:pt idx="5">
                  <c:v>0.103375948861366</c:v>
                </c:pt>
                <c:pt idx="6">
                  <c:v>0.0581801837794646</c:v>
                </c:pt>
                <c:pt idx="7">
                  <c:v>0.0286656012784658</c:v>
                </c:pt>
                <c:pt idx="8">
                  <c:v>0.0111865761086696</c:v>
                </c:pt>
                <c:pt idx="9">
                  <c:v>0.00299640431482221</c:v>
                </c:pt>
                <c:pt idx="10">
                  <c:v>0.000948861366360368</c:v>
                </c:pt>
                <c:pt idx="11">
                  <c:v>0.000249700359568518</c:v>
                </c:pt>
                <c:pt idx="12">
                  <c:v>0.000199760287654814</c:v>
                </c:pt>
                <c:pt idx="13">
                  <c:v>9.98801438274071e-5</c:v>
                </c:pt>
              </c:numCache>
            </c:numRef>
          </c:xVal>
          <c:yVal>
            <c:numRef>
              <c:f>'0127logic&amp;knn.csv'!$AE$2:$AE$15</c:f>
              <c:numCache>
                <c:formatCode>General</c:formatCode>
                <c:ptCount val="14"/>
                <c:pt idx="0">
                  <c:v>0.983646274984858</c:v>
                </c:pt>
                <c:pt idx="1">
                  <c:v>0.910761154855643</c:v>
                </c:pt>
                <c:pt idx="2">
                  <c:v>0.762568140520896</c:v>
                </c:pt>
                <c:pt idx="3">
                  <c:v>0.585099939430648</c:v>
                </c:pt>
                <c:pt idx="4">
                  <c:v>0.427619624470018</c:v>
                </c:pt>
                <c:pt idx="5">
                  <c:v>0.286291136684837</c:v>
                </c:pt>
                <c:pt idx="6">
                  <c:v>0.187361195235211</c:v>
                </c:pt>
                <c:pt idx="7">
                  <c:v>0.103573591762568</c:v>
                </c:pt>
                <c:pt idx="8">
                  <c:v>0.0492630728851201</c:v>
                </c:pt>
                <c:pt idx="9">
                  <c:v>0.0187764990914597</c:v>
                </c:pt>
                <c:pt idx="10">
                  <c:v>0.00302846759539673</c:v>
                </c:pt>
                <c:pt idx="11">
                  <c:v>0.000605693519079346</c:v>
                </c:pt>
                <c:pt idx="12">
                  <c:v>0.000201897839693115</c:v>
                </c:pt>
                <c:pt idx="13">
                  <c:v>0.000201897839693115</c:v>
                </c:pt>
              </c:numCache>
            </c:numRef>
          </c:yVal>
          <c:smooth val="1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6479013"/>
        <c:axId val="449215095"/>
      </c:scatterChart>
      <c:valAx>
        <c:axId val="29647901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215095"/>
        <c:crosses val="autoZero"/>
        <c:crossBetween val="midCat"/>
      </c:valAx>
      <c:valAx>
        <c:axId val="449215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true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647901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1685925" y="579120"/>
          <a:ext cx="7937500" cy="525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宁宁贝贝33</dc:creator>
  <cp:lastModifiedBy>左手右手</cp:lastModifiedBy>
  <cp:revision>1</cp:revision>
  <dcterms:created xsi:type="dcterms:W3CDTF">2020-01-27T05:53:31Z</dcterms:created>
  <dcterms:modified xsi:type="dcterms:W3CDTF">2020-01-27T05:54:02Z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