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46"/>
    <p:restoredTop sz="96165"/>
  </p:normalViewPr>
  <p:slideViewPr>
    <p:cSldViewPr snapToGrid="0">
      <p:cViewPr>
        <p:scale>
          <a:sx n="82" d="100"/>
          <a:sy n="82" d="100"/>
        </p:scale>
        <p:origin x="3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BA95D-E5E9-4CE0-F069-AFC9F8845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50EAE1-1084-BD09-1110-91A5448D8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DBD29-B32A-DFC9-C864-277DD100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C1044-B799-152A-7807-FA516587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05B4B-5878-BD6F-E662-9F1A8603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70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5A23-C477-7024-0939-F8D910D3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D79CF-42F5-C67D-8475-BF52F3145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1A4B9-3C1D-97FA-6DF0-C7A1BF8E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91234-48B8-580B-4A73-AE354521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664B7-907E-CAB5-FBA9-D51ED02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53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D1FC6D-C3CB-648C-44DD-7FB487D38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FF577-80FE-621A-E4F7-26C2B7C71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25FEF-02E4-FC44-04F5-EB28B09B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274F0-6F24-4D2B-08FC-5031F2E7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C97E2-4C1C-21B4-EC90-D21208C2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9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8E8F-E053-0CE1-EB16-32715593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211DA-6448-8DA4-0323-48226715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F1ED5-03D8-4799-948F-050028D6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DA798-BB1A-1634-3C18-9602D0FC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FD934-DFD8-24BA-97BF-5659274E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7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7841-29AD-3A96-0A82-FC239004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8443E-3117-81C5-B33E-D038BDCB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2C104-3A91-A213-011E-B0F46D27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93918-BEF7-85EF-D0AE-0D006268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77F54-2FCB-C4D7-C7BC-604FC183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593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D063-6FE1-12EF-0729-E23C5EEB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3A71F-E14F-545A-EE59-04B6DF34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62BC1-1A44-A0BC-9551-492AD3D37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C5C9B-DD92-DBC0-012D-9EB9AD8D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4D9A1-2A14-62D5-1459-E0585B55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C91F0-6C26-B99A-964B-482B90D9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5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28594-E08A-26AA-0072-B3C20AC8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2DB7B-C843-BFD5-C751-DAF7E015D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CA658-8AF3-7776-878C-AA3024BC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6298E-5B85-951D-9E77-1C604B321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85873A-D3BA-5E46-8EA2-BCA1E2BE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52ED23-9F6B-A39C-6A82-1695471E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C7187-4E5E-56F2-BC3E-D146088B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AB6AAC-186E-810E-5EED-54217329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2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33AB-4FD7-493C-6263-218F0606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DD4B0C-DD6C-1E50-FFE8-1EE9B80D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6636AE-81AD-E776-0492-A6FE5C51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9CE3EC-7EAB-A4B1-92D7-9D8F93E4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9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82C218-3560-CBEA-AF44-D1008B10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F0B4F0-CF8B-5F94-68A2-92D51BF6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DC864-F86F-8405-DE30-EB9559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70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5FC15-3B77-A8FE-FD3B-EA63DAF1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DCCD-12CB-5A0D-41AA-B781EF09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D80D7-A7FF-8524-1129-04728B29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2A3DF-1132-330F-B947-D69A7023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D03F1-88A9-3917-BEED-EE47B0BF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8FA2A-EAA0-E3E3-8024-DABE9755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1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9B365-5A5F-DFFC-DDA2-3236BD0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55C354-CBD0-6E8C-0387-BA8B3FFB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77867-4995-0639-0896-B1C1998E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2F728-F482-39F2-E846-997B8D22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B198F-80C5-7964-D280-5D239E9D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2D23B-072A-1E7B-C3BE-500C85DC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4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5682A-C62D-9532-51DC-A7525CD3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A998C-E425-26EE-6115-F5078A85A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C144D-DD90-67EA-6CCC-C68002C39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79E9-11E1-DF45-BA61-4AA32662A082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EC76D-A4D1-9DAB-60DD-391C9498D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11896-A950-28C5-8EB8-DC10D582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2948-1E39-8742-B52C-BD7A88326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93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>
            <a:extLst>
              <a:ext uri="{FF2B5EF4-FFF2-40B4-BE49-F238E27FC236}">
                <a16:creationId xmlns:a16="http://schemas.microsoft.com/office/drawing/2014/main" id="{B8039220-8A68-4A77-696F-3E88AE49F95D}"/>
              </a:ext>
            </a:extLst>
          </p:cNvPr>
          <p:cNvGrpSpPr/>
          <p:nvPr/>
        </p:nvGrpSpPr>
        <p:grpSpPr>
          <a:xfrm>
            <a:off x="405989" y="353674"/>
            <a:ext cx="3360959" cy="3075326"/>
            <a:chOff x="311987" y="2947652"/>
            <a:chExt cx="4020312" cy="3672860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5C923A3D-4FD0-F581-0626-ABAD8FB3A12F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68188062-E7BE-FA44-5B6C-E350AB9D92CE}"/>
                </a:ext>
              </a:extLst>
            </p:cNvPr>
            <p:cNvSpPr txBox="1"/>
            <p:nvPr/>
          </p:nvSpPr>
          <p:spPr>
            <a:xfrm>
              <a:off x="449179" y="3118629"/>
              <a:ext cx="3164863" cy="44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Animal Management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591E67AA-9693-3FAC-204A-5084A49129B6}"/>
                </a:ext>
              </a:extLst>
            </p:cNvPr>
            <p:cNvSpPr/>
            <p:nvPr/>
          </p:nvSpPr>
          <p:spPr>
            <a:xfrm>
              <a:off x="572979" y="3770684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27365D0-8043-5BEE-B715-1B7326F299CC}"/>
                </a:ext>
              </a:extLst>
            </p:cNvPr>
            <p:cNvSpPr/>
            <p:nvPr/>
          </p:nvSpPr>
          <p:spPr>
            <a:xfrm>
              <a:off x="572979" y="5203188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Animal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9A783CA5-FDA8-8E93-938C-8035729D5FF4}"/>
              </a:ext>
            </a:extLst>
          </p:cNvPr>
          <p:cNvGrpSpPr/>
          <p:nvPr/>
        </p:nvGrpSpPr>
        <p:grpSpPr>
          <a:xfrm>
            <a:off x="7564283" y="353674"/>
            <a:ext cx="4452869" cy="4268677"/>
            <a:chOff x="311987" y="2835437"/>
            <a:chExt cx="4020312" cy="3672860"/>
          </a:xfrm>
        </p:grpSpPr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F1E8C22C-5BAD-93AA-CDE9-BF716D650051}"/>
                </a:ext>
              </a:extLst>
            </p:cNvPr>
            <p:cNvSpPr/>
            <p:nvPr/>
          </p:nvSpPr>
          <p:spPr>
            <a:xfrm>
              <a:off x="311987" y="2835437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13B24059-0122-5782-CF0A-400F2D4CB956}"/>
                </a:ext>
              </a:extLst>
            </p:cNvPr>
            <p:cNvSpPr txBox="1"/>
            <p:nvPr/>
          </p:nvSpPr>
          <p:spPr>
            <a:xfrm>
              <a:off x="449179" y="3118629"/>
              <a:ext cx="1978461" cy="304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A029B2FE-749B-F436-3786-5B789CD1DFD6}"/>
                </a:ext>
              </a:extLst>
            </p:cNvPr>
            <p:cNvSpPr/>
            <p:nvPr/>
          </p:nvSpPr>
          <p:spPr>
            <a:xfrm>
              <a:off x="702975" y="355818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EB41461C-2AEF-70E2-3D6D-3C614E6C4B07}"/>
                </a:ext>
              </a:extLst>
            </p:cNvPr>
            <p:cNvSpPr/>
            <p:nvPr/>
          </p:nvSpPr>
          <p:spPr>
            <a:xfrm>
              <a:off x="2517637" y="355818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Path</a:t>
              </a:r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E9706B38-31C6-9EF6-1B79-5F04E3E20307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40" name="Group 18">
            <a:extLst>
              <a:ext uri="{FF2B5EF4-FFF2-40B4-BE49-F238E27FC236}">
                <a16:creationId xmlns:a16="http://schemas.microsoft.com/office/drawing/2014/main" id="{ED6803BB-1482-B9ED-7DC9-A51CEE4185E3}"/>
              </a:ext>
            </a:extLst>
          </p:cNvPr>
          <p:cNvGrpSpPr/>
          <p:nvPr/>
        </p:nvGrpSpPr>
        <p:grpSpPr>
          <a:xfrm>
            <a:off x="3985136" y="3250695"/>
            <a:ext cx="3360959" cy="3075326"/>
            <a:chOff x="311987" y="2947652"/>
            <a:chExt cx="4020312" cy="3672860"/>
          </a:xfrm>
        </p:grpSpPr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7BF5B9E1-9FDD-8D11-52D3-8209014269D9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99AD6FA7-A297-6F61-5C43-583E8281E68E}"/>
                </a:ext>
              </a:extLst>
            </p:cNvPr>
            <p:cNvSpPr txBox="1"/>
            <p:nvPr/>
          </p:nvSpPr>
          <p:spPr>
            <a:xfrm>
              <a:off x="449179" y="3118628"/>
              <a:ext cx="3164863" cy="44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Habitat management</a:t>
              </a: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C38BAE15-1881-0311-A55F-9B69F780DD08}"/>
                </a:ext>
              </a:extLst>
            </p:cNvPr>
            <p:cNvSpPr/>
            <p:nvPr/>
          </p:nvSpPr>
          <p:spPr>
            <a:xfrm>
              <a:off x="572979" y="3770684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Habitat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432EA38C-632C-3C8D-D191-F694C0CBCC52}"/>
                </a:ext>
              </a:extLst>
            </p:cNvPr>
            <p:cNvSpPr/>
            <p:nvPr/>
          </p:nvSpPr>
          <p:spPr>
            <a:xfrm>
              <a:off x="572979" y="5203188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Habitat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</p:cNvCxnSpPr>
          <p:nvPr/>
        </p:nvCxnSpPr>
        <p:spPr>
          <a:xfrm>
            <a:off x="4052107" y="2694286"/>
            <a:ext cx="3210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4192303" y="1998622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68F584D9-131F-0637-056E-747AE10296B7}"/>
              </a:ext>
            </a:extLst>
          </p:cNvPr>
          <p:cNvGrpSpPr/>
          <p:nvPr/>
        </p:nvGrpSpPr>
        <p:grpSpPr>
          <a:xfrm>
            <a:off x="691148" y="1478461"/>
            <a:ext cx="3360959" cy="3075326"/>
            <a:chOff x="311987" y="2947652"/>
            <a:chExt cx="4020312" cy="3672860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8BBAB15C-F576-C2CC-3C91-6595AB70C60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72EED03D-FAEE-3E56-608E-18514BBF0B2C}"/>
                </a:ext>
              </a:extLst>
            </p:cNvPr>
            <p:cNvSpPr txBox="1"/>
            <p:nvPr/>
          </p:nvSpPr>
          <p:spPr>
            <a:xfrm>
              <a:off x="449179" y="3118629"/>
              <a:ext cx="3164863" cy="44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Animal Management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C561098-F2BE-763F-4803-64A639CC099E}"/>
                </a:ext>
              </a:extLst>
            </p:cNvPr>
            <p:cNvSpPr/>
            <p:nvPr/>
          </p:nvSpPr>
          <p:spPr>
            <a:xfrm>
              <a:off x="572979" y="3770684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F5A7686-846C-CDB6-A5A5-8BF7CB9DADFC}"/>
                </a:ext>
              </a:extLst>
            </p:cNvPr>
            <p:cNvSpPr/>
            <p:nvPr/>
          </p:nvSpPr>
          <p:spPr>
            <a:xfrm>
              <a:off x="572979" y="5203188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Animal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84DDCC49-7F32-D97C-31FF-41CB6F350A80}"/>
              </a:ext>
            </a:extLst>
          </p:cNvPr>
          <p:cNvGrpSpPr/>
          <p:nvPr/>
        </p:nvGrpSpPr>
        <p:grpSpPr>
          <a:xfrm>
            <a:off x="7270376" y="1478461"/>
            <a:ext cx="3360959" cy="3075326"/>
            <a:chOff x="311987" y="2947652"/>
            <a:chExt cx="4020312" cy="3672860"/>
          </a:xfrm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587B6C3F-205E-42C2-019B-80F95CFC538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E4A40B17-76A2-0596-1FBD-9E81132BCA3A}"/>
                </a:ext>
              </a:extLst>
            </p:cNvPr>
            <p:cNvSpPr txBox="1"/>
            <p:nvPr/>
          </p:nvSpPr>
          <p:spPr>
            <a:xfrm>
              <a:off x="449179" y="3118628"/>
              <a:ext cx="3164863" cy="44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Habitat management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73636820-883E-B12B-4457-E11EBB0A3151}"/>
                </a:ext>
              </a:extLst>
            </p:cNvPr>
            <p:cNvSpPr/>
            <p:nvPr/>
          </p:nvSpPr>
          <p:spPr>
            <a:xfrm>
              <a:off x="572979" y="3770684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Habitat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2D8FCA8C-B06D-C46C-8995-3B1FF77AE551}"/>
                </a:ext>
              </a:extLst>
            </p:cNvPr>
            <p:cNvSpPr/>
            <p:nvPr/>
          </p:nvSpPr>
          <p:spPr>
            <a:xfrm>
              <a:off x="572979" y="5203188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Habitat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sp>
        <p:nvSpPr>
          <p:cNvPr id="29" name="TextBox 16">
            <a:extLst>
              <a:ext uri="{FF2B5EF4-FFF2-40B4-BE49-F238E27FC236}">
                <a16:creationId xmlns:a16="http://schemas.microsoft.com/office/drawing/2014/main" id="{7B96084B-251E-F27C-B4F2-2531E75565C6}"/>
              </a:ext>
            </a:extLst>
          </p:cNvPr>
          <p:cNvSpPr txBox="1"/>
          <p:nvPr/>
        </p:nvSpPr>
        <p:spPr>
          <a:xfrm>
            <a:off x="4192303" y="2340445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get_animals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7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</p:cNvCxnSpPr>
          <p:nvPr/>
        </p:nvCxnSpPr>
        <p:spPr>
          <a:xfrm>
            <a:off x="4052107" y="2694286"/>
            <a:ext cx="3210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4047216" y="152886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altLang="zh-CN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21" name="Group 18">
            <a:extLst>
              <a:ext uri="{FF2B5EF4-FFF2-40B4-BE49-F238E27FC236}">
                <a16:creationId xmlns:a16="http://schemas.microsoft.com/office/drawing/2014/main" id="{84DDCC49-7F32-D97C-31FF-41CB6F350A80}"/>
              </a:ext>
            </a:extLst>
          </p:cNvPr>
          <p:cNvGrpSpPr/>
          <p:nvPr/>
        </p:nvGrpSpPr>
        <p:grpSpPr>
          <a:xfrm>
            <a:off x="686257" y="1156623"/>
            <a:ext cx="3360959" cy="3075326"/>
            <a:chOff x="311987" y="2947652"/>
            <a:chExt cx="4020312" cy="3672860"/>
          </a:xfrm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587B6C3F-205E-42C2-019B-80F95CFC538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E4A40B17-76A2-0596-1FBD-9E81132BCA3A}"/>
                </a:ext>
              </a:extLst>
            </p:cNvPr>
            <p:cNvSpPr txBox="1"/>
            <p:nvPr/>
          </p:nvSpPr>
          <p:spPr>
            <a:xfrm>
              <a:off x="449179" y="3118628"/>
              <a:ext cx="3164863" cy="44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Habitat management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73636820-883E-B12B-4457-E11EBB0A3151}"/>
                </a:ext>
              </a:extLst>
            </p:cNvPr>
            <p:cNvSpPr/>
            <p:nvPr/>
          </p:nvSpPr>
          <p:spPr>
            <a:xfrm>
              <a:off x="572979" y="3770684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Habitat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2D8FCA8C-B06D-C46C-8995-3B1FF77AE551}"/>
                </a:ext>
              </a:extLst>
            </p:cNvPr>
            <p:cNvSpPr/>
            <p:nvPr/>
          </p:nvSpPr>
          <p:spPr>
            <a:xfrm>
              <a:off x="572979" y="5203188"/>
              <a:ext cx="2366785" cy="120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Habitat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sp>
        <p:nvSpPr>
          <p:cNvPr id="29" name="TextBox 16">
            <a:extLst>
              <a:ext uri="{FF2B5EF4-FFF2-40B4-BE49-F238E27FC236}">
                <a16:creationId xmlns:a16="http://schemas.microsoft.com/office/drawing/2014/main" id="{7B96084B-251E-F27C-B4F2-2531E75565C6}"/>
              </a:ext>
            </a:extLst>
          </p:cNvPr>
          <p:cNvSpPr txBox="1"/>
          <p:nvPr/>
        </p:nvSpPr>
        <p:spPr>
          <a:xfrm>
            <a:off x="4047216" y="1867417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126A0C75-95BE-06FD-8F07-3F6CA57930E4}"/>
              </a:ext>
            </a:extLst>
          </p:cNvPr>
          <p:cNvGrpSpPr/>
          <p:nvPr/>
        </p:nvGrpSpPr>
        <p:grpSpPr>
          <a:xfrm>
            <a:off x="7290475" y="1156623"/>
            <a:ext cx="4452869" cy="4268677"/>
            <a:chOff x="311987" y="2835437"/>
            <a:chExt cx="4020312" cy="3672860"/>
          </a:xfrm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2B40ED71-F2DC-75B4-5725-EF6B2AAD81AB}"/>
                </a:ext>
              </a:extLst>
            </p:cNvPr>
            <p:cNvSpPr/>
            <p:nvPr/>
          </p:nvSpPr>
          <p:spPr>
            <a:xfrm>
              <a:off x="311987" y="2835437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CC70FA50-14C0-7F8D-ADB7-9F2C2067A5F5}"/>
                </a:ext>
              </a:extLst>
            </p:cNvPr>
            <p:cNvSpPr txBox="1"/>
            <p:nvPr/>
          </p:nvSpPr>
          <p:spPr>
            <a:xfrm>
              <a:off x="449179" y="3118629"/>
              <a:ext cx="1978461" cy="304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9450A29B-AE65-E822-EEDC-939DE6DE6803}"/>
                </a:ext>
              </a:extLst>
            </p:cNvPr>
            <p:cNvSpPr/>
            <p:nvPr/>
          </p:nvSpPr>
          <p:spPr>
            <a:xfrm>
              <a:off x="702975" y="355818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A92FB658-1FC2-2EF8-682F-7E7FE96B8058}"/>
                </a:ext>
              </a:extLst>
            </p:cNvPr>
            <p:cNvSpPr/>
            <p:nvPr/>
          </p:nvSpPr>
          <p:spPr>
            <a:xfrm>
              <a:off x="2517637" y="355818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Path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E40504E6-B510-89DB-4122-14D4FE494D84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sp>
        <p:nvSpPr>
          <p:cNvPr id="26" name="TextBox 1">
            <a:extLst>
              <a:ext uri="{FF2B5EF4-FFF2-40B4-BE49-F238E27FC236}">
                <a16:creationId xmlns:a16="http://schemas.microsoft.com/office/drawing/2014/main" id="{1E1865EF-B6AE-0479-40F7-11327A6DAFB2}"/>
              </a:ext>
            </a:extLst>
          </p:cNvPr>
          <p:cNvSpPr txBox="1"/>
          <p:nvPr/>
        </p:nvSpPr>
        <p:spPr>
          <a:xfrm>
            <a:off x="4047216" y="220597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get_migration_paths_by_start_location</a:t>
            </a:r>
            <a:endParaRPr lang="en-US" altLang="zh-CN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78</Words>
  <Application>Microsoft Macintosh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Menlo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2024-10-08T12:41:17Z</dcterms:created>
  <dcterms:modified xsi:type="dcterms:W3CDTF">2024-10-08T13:41:06Z</dcterms:modified>
</cp:coreProperties>
</file>