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26520-8C81-456A-92B7-EAFEDDD7EF2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42D5914-AB9E-4FB8-8C34-247793FA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0863721-9CAF-4F5F-9C99-35448F0DBFF3}"/>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44F1812C-6BD0-4DCF-9767-033A686B210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672D2C-1CED-4C19-B85F-9621EF126CEE}"/>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12884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BA2CE6-8EC3-4050-94DC-CA18BF14D0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99B4E77-97F8-495B-AEF6-6FB6FEAB41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3F1D6B-C8D1-4A17-B613-C690D3923401}"/>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41E9C89C-6882-4BA8-BCBF-A4A7FE9294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6F2C97-9324-49F1-819C-02049170AF4D}"/>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363800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F84FE99-CEEB-406E-80E0-F7FA915DBDA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1C8B9F7-06A6-46BC-B1E8-EA438FDFF0E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2AE584-0645-49AD-9593-AFBF701F50EE}"/>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94565B45-B73A-43D8-86BF-2FBBC15C07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DBA3B5-A74D-4BDE-8B2A-7D527FEA3F6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44993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00102-36C9-4577-8AA4-462AE73E35B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FE0C49-D19B-4900-80AE-75D536322EE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CC0280A-BB82-48F0-9D43-D13853B5D36C}"/>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00F21041-CA72-4167-BE4A-3E67A958E6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49D3D8-8E68-47BC-ACA3-1ED858A87B5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94612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57F458-2F93-4457-810A-113BCF4767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B8736E-90E1-4127-A014-889EA9E52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479C459-7344-4F38-9915-70BAFE25975C}"/>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7EF83E9E-1D6B-4104-AD6E-B618D74DAF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69087C-D776-4128-8D26-927F6F0D631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8166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3E466-0873-4620-AB9B-8E9AC495767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D2A1F3-4804-4B6E-B01B-1846C2945A6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0096C0E-ED32-4CBD-9120-F3A0BB0F55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4A963FF-A974-460E-B8A6-DC30034FF34B}"/>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6" name="Segnaposto piè di pagina 5">
            <a:extLst>
              <a:ext uri="{FF2B5EF4-FFF2-40B4-BE49-F238E27FC236}">
                <a16:creationId xmlns:a16="http://schemas.microsoft.com/office/drawing/2014/main" id="{F2C1249A-C6EF-41FB-9CE3-8BCD6663BC2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CD42F2E-2B0A-48C9-A619-981850B514F2}"/>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01947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A4F9F-70A2-43A8-9BEB-210CDC922F5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2BCDC1E-6F75-40D1-9AD4-E5DF42468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1417D6-F695-45E5-A7F1-7D9F9D6BACC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BCF301F-FB24-4810-AC7A-74E1E12DB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8AA806D-2CC0-4C80-BF88-DEBC510360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9A98EC-E412-4AB2-AF9A-8D61BCCDFDD1}"/>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8" name="Segnaposto piè di pagina 7">
            <a:extLst>
              <a:ext uri="{FF2B5EF4-FFF2-40B4-BE49-F238E27FC236}">
                <a16:creationId xmlns:a16="http://schemas.microsoft.com/office/drawing/2014/main" id="{48ED1ED5-DF99-4A9B-8EC2-BB27C5EF11B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6AE451-0247-45C1-994D-0F0392B78F12}"/>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61288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1ECA3-C6BD-4D12-A68C-0AB4BA75FEF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E8B2A-0C98-462E-8D33-F51B8DBB621B}"/>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4" name="Segnaposto piè di pagina 3">
            <a:extLst>
              <a:ext uri="{FF2B5EF4-FFF2-40B4-BE49-F238E27FC236}">
                <a16:creationId xmlns:a16="http://schemas.microsoft.com/office/drawing/2014/main" id="{79DB2F61-2699-49E4-8B76-1327A579D30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D38BF85-5871-4280-A228-9A08E8512BD3}"/>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56025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B0A234-A093-4DAA-BECC-276C32671F26}"/>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3" name="Segnaposto piè di pagina 2">
            <a:extLst>
              <a:ext uri="{FF2B5EF4-FFF2-40B4-BE49-F238E27FC236}">
                <a16:creationId xmlns:a16="http://schemas.microsoft.com/office/drawing/2014/main" id="{D56CE01E-F67D-4B1C-B05D-4E5103836BD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DDCA209-6C56-4ACC-A817-8BA902F7033E}"/>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54207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64BFB-B84A-4E0F-A8F8-E4D11E69CF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09984-4430-419E-811B-6957A0A21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6AA66F0-D0F0-43B7-BC9A-2D69E4C8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57DDEE-6E05-4911-854B-F0CA3634A79E}"/>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6" name="Segnaposto piè di pagina 5">
            <a:extLst>
              <a:ext uri="{FF2B5EF4-FFF2-40B4-BE49-F238E27FC236}">
                <a16:creationId xmlns:a16="http://schemas.microsoft.com/office/drawing/2014/main" id="{F6893CE8-58AF-43CA-B7BF-78FF6EE9D0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9C7A3FB-AE2D-4A21-B259-06DFEB51DEE5}"/>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99012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B0BDD-068F-4E77-BCF5-B7E058CE791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9025639-C055-4CEC-9BE6-3651927A9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3D897B6-71C4-4D57-A438-0DA4FE881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8C0A640-4E8B-416E-B317-6E44226348B0}"/>
              </a:ext>
            </a:extLst>
          </p:cNvPr>
          <p:cNvSpPr>
            <a:spLocks noGrp="1"/>
          </p:cNvSpPr>
          <p:nvPr>
            <p:ph type="dt" sz="half" idx="10"/>
          </p:nvPr>
        </p:nvSpPr>
        <p:spPr/>
        <p:txBody>
          <a:bodyPr/>
          <a:lstStyle/>
          <a:p>
            <a:fld id="{05F0296E-C4B7-46A1-9830-EB7E065C45C1}" type="datetimeFigureOut">
              <a:rPr lang="it-IT" smtClean="0"/>
              <a:t>10/02/2021</a:t>
            </a:fld>
            <a:endParaRPr lang="it-IT"/>
          </a:p>
        </p:txBody>
      </p:sp>
      <p:sp>
        <p:nvSpPr>
          <p:cNvPr id="6" name="Segnaposto piè di pagina 5">
            <a:extLst>
              <a:ext uri="{FF2B5EF4-FFF2-40B4-BE49-F238E27FC236}">
                <a16:creationId xmlns:a16="http://schemas.microsoft.com/office/drawing/2014/main" id="{6D3473D5-36DB-4603-9B19-3D0AE9058CB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C5EAF42-7385-4D13-BEB3-0671FB772BF9}"/>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48559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C2C4DD-A047-467B-9452-95F4E3F5A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E2B3AD9-60F7-4E54-BAC5-1D13D2EB3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14D290-EA2F-4CE2-A2D4-3E8D01340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296E-C4B7-46A1-9830-EB7E065C45C1}" type="datetimeFigureOut">
              <a:rPr lang="it-IT" smtClean="0"/>
              <a:t>10/02/2021</a:t>
            </a:fld>
            <a:endParaRPr lang="it-IT"/>
          </a:p>
        </p:txBody>
      </p:sp>
      <p:sp>
        <p:nvSpPr>
          <p:cNvPr id="5" name="Segnaposto piè di pagina 4">
            <a:extLst>
              <a:ext uri="{FF2B5EF4-FFF2-40B4-BE49-F238E27FC236}">
                <a16:creationId xmlns:a16="http://schemas.microsoft.com/office/drawing/2014/main" id="{2FB607F7-E149-4461-A624-EDDAB6FB1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DA76486-39E3-48BF-95D7-219825200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7AE98-54A9-4B96-968A-D87B41D1DA99}" type="slidenum">
              <a:rPr lang="it-IT" smtClean="0"/>
              <a:t>‹N›</a:t>
            </a:fld>
            <a:endParaRPr lang="it-IT"/>
          </a:p>
        </p:txBody>
      </p:sp>
    </p:spTree>
    <p:extLst>
      <p:ext uri="{BB962C8B-B14F-4D97-AF65-F5344CB8AC3E}">
        <p14:creationId xmlns:p14="http://schemas.microsoft.com/office/powerpoint/2010/main" val="16866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BD9FC-11B3-4C6A-A42F-90BC5CE28F7B}"/>
              </a:ext>
            </a:extLst>
          </p:cNvPr>
          <p:cNvSpPr>
            <a:spLocks noGrp="1"/>
          </p:cNvSpPr>
          <p:nvPr>
            <p:ph type="title"/>
          </p:nvPr>
        </p:nvSpPr>
        <p:spPr/>
        <p:txBody>
          <a:bodyPr/>
          <a:lstStyle/>
          <a:p>
            <a:r>
              <a:rPr lang="it-IT" dirty="0">
                <a:solidFill>
                  <a:schemeClr val="accent2"/>
                </a:solidFill>
              </a:rPr>
              <a:t>Requisiti progetto</a:t>
            </a:r>
          </a:p>
        </p:txBody>
      </p:sp>
      <p:sp>
        <p:nvSpPr>
          <p:cNvPr id="3" name="Segnaposto contenuto 2">
            <a:extLst>
              <a:ext uri="{FF2B5EF4-FFF2-40B4-BE49-F238E27FC236}">
                <a16:creationId xmlns:a16="http://schemas.microsoft.com/office/drawing/2014/main" id="{0D2D69F4-5F83-4732-BC55-E0DF2EAE5ABA}"/>
              </a:ext>
            </a:extLst>
          </p:cNvPr>
          <p:cNvSpPr>
            <a:spLocks noGrp="1"/>
          </p:cNvSpPr>
          <p:nvPr>
            <p:ph idx="1"/>
          </p:nvPr>
        </p:nvSpPr>
        <p:spPr>
          <a:xfrm>
            <a:off x="838200" y="1690688"/>
            <a:ext cx="10515600" cy="4486275"/>
          </a:xfrm>
        </p:spPr>
        <p:txBody>
          <a:bodyPr>
            <a:normAutofit/>
          </a:bodyPr>
          <a:lstStyle/>
          <a:p>
            <a:pPr marL="0" indent="0">
              <a:lnSpc>
                <a:spcPct val="100000"/>
              </a:lnSpc>
              <a:buNone/>
            </a:pPr>
            <a:r>
              <a:rPr lang="it-IT" dirty="0">
                <a:ea typeface="Verdana" panose="020B0604030504040204" pitchFamily="34" charset="0"/>
              </a:rPr>
              <a:t>Il mio progetto consiste nel realizzare un sito di e-commerce per una pizzeria d’asporto che accetta ordini online, è un sito dove tutti possono consultare il menù, registrarsi e riempire il carello ma solo utente registrato ed autenticato può effettuare ordine svuotando il carello ed eventualmente eliminare gli ordini che si trovano nello stato ancora da lavorare, utente autenticato può anche modificare il proprio profilo aggiornando i dati essenziali per le consegne(indirizzo, telefono). Allo stesso sito possono accedere autenticandosi anche amministratori del sito che possono visualizzare gli ordini, gestirli, aggiungere altri prodotti nel menù e altri amministratori.</a:t>
            </a:r>
          </a:p>
        </p:txBody>
      </p:sp>
    </p:spTree>
    <p:extLst>
      <p:ext uri="{BB962C8B-B14F-4D97-AF65-F5344CB8AC3E}">
        <p14:creationId xmlns:p14="http://schemas.microsoft.com/office/powerpoint/2010/main" val="67644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7C2C3C-D61D-46F6-A37A-31526CB68BC2}"/>
              </a:ext>
            </a:extLst>
          </p:cNvPr>
          <p:cNvSpPr>
            <a:spLocks noGrp="1"/>
          </p:cNvSpPr>
          <p:nvPr>
            <p:ph type="title"/>
          </p:nvPr>
        </p:nvSpPr>
        <p:spPr>
          <a:xfrm>
            <a:off x="838200" y="471142"/>
            <a:ext cx="10515600" cy="1325563"/>
          </a:xfrm>
        </p:spPr>
        <p:txBody>
          <a:bodyPr/>
          <a:lstStyle/>
          <a:p>
            <a:r>
              <a:rPr lang="it-IT" dirty="0">
                <a:solidFill>
                  <a:schemeClr val="accent2"/>
                </a:solidFill>
              </a:rPr>
              <a:t>Tecnologie utilizzate</a:t>
            </a:r>
          </a:p>
        </p:txBody>
      </p:sp>
      <p:sp>
        <p:nvSpPr>
          <p:cNvPr id="3" name="Segnaposto contenuto 2">
            <a:extLst>
              <a:ext uri="{FF2B5EF4-FFF2-40B4-BE49-F238E27FC236}">
                <a16:creationId xmlns:a16="http://schemas.microsoft.com/office/drawing/2014/main" id="{5E987184-5CF7-4B52-9123-9C04AF54A026}"/>
              </a:ext>
            </a:extLst>
          </p:cNvPr>
          <p:cNvSpPr>
            <a:spLocks noGrp="1"/>
          </p:cNvSpPr>
          <p:nvPr>
            <p:ph idx="1"/>
          </p:nvPr>
        </p:nvSpPr>
        <p:spPr>
          <a:xfrm>
            <a:off x="838200" y="2067339"/>
            <a:ext cx="10515600" cy="4425536"/>
          </a:xfrm>
        </p:spPr>
        <p:txBody>
          <a:bodyPr/>
          <a:lstStyle/>
          <a:p>
            <a:pPr>
              <a:lnSpc>
                <a:spcPct val="150000"/>
              </a:lnSpc>
            </a:pPr>
            <a:r>
              <a:rPr lang="it-IT" dirty="0"/>
              <a:t>HTML + CSS + JSON</a:t>
            </a:r>
          </a:p>
          <a:p>
            <a:pPr>
              <a:lnSpc>
                <a:spcPct val="150000"/>
              </a:lnSpc>
            </a:pPr>
            <a:r>
              <a:rPr lang="it-IT" dirty="0"/>
              <a:t>JavaScript(framework : REACT)  : </a:t>
            </a:r>
            <a:r>
              <a:rPr lang="it-IT" dirty="0">
                <a:solidFill>
                  <a:srgbClr val="FF0000"/>
                </a:solidFill>
              </a:rPr>
              <a:t>FRONTEND</a:t>
            </a:r>
          </a:p>
          <a:p>
            <a:pPr>
              <a:lnSpc>
                <a:spcPct val="150000"/>
              </a:lnSpc>
            </a:pPr>
            <a:r>
              <a:rPr lang="it-IT" dirty="0"/>
              <a:t>Node.js                                           : </a:t>
            </a:r>
            <a:r>
              <a:rPr lang="it-IT" dirty="0">
                <a:solidFill>
                  <a:srgbClr val="FF0000"/>
                </a:solidFill>
              </a:rPr>
              <a:t>BACKEND</a:t>
            </a:r>
          </a:p>
          <a:p>
            <a:pPr>
              <a:lnSpc>
                <a:spcPct val="150000"/>
              </a:lnSpc>
            </a:pPr>
            <a:r>
              <a:rPr lang="it-IT" dirty="0"/>
              <a:t>MySQL                                            : </a:t>
            </a:r>
            <a:r>
              <a:rPr lang="it-IT" dirty="0">
                <a:solidFill>
                  <a:srgbClr val="FF0000"/>
                </a:solidFill>
              </a:rPr>
              <a:t>DATA</a:t>
            </a:r>
          </a:p>
        </p:txBody>
      </p:sp>
    </p:spTree>
    <p:extLst>
      <p:ext uri="{BB962C8B-B14F-4D97-AF65-F5344CB8AC3E}">
        <p14:creationId xmlns:p14="http://schemas.microsoft.com/office/powerpoint/2010/main" val="7178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60DBF-91F1-44CC-A862-C577FC46B117}"/>
              </a:ext>
            </a:extLst>
          </p:cNvPr>
          <p:cNvSpPr>
            <a:spLocks noGrp="1"/>
          </p:cNvSpPr>
          <p:nvPr>
            <p:ph type="title"/>
          </p:nvPr>
        </p:nvSpPr>
        <p:spPr/>
        <p:txBody>
          <a:bodyPr/>
          <a:lstStyle/>
          <a:p>
            <a:r>
              <a:rPr lang="it-IT" dirty="0">
                <a:solidFill>
                  <a:schemeClr val="accent2"/>
                </a:solidFill>
              </a:rPr>
              <a:t>Scelta del framework</a:t>
            </a:r>
          </a:p>
        </p:txBody>
      </p:sp>
      <p:sp>
        <p:nvSpPr>
          <p:cNvPr id="3" name="Segnaposto contenuto 2">
            <a:extLst>
              <a:ext uri="{FF2B5EF4-FFF2-40B4-BE49-F238E27FC236}">
                <a16:creationId xmlns:a16="http://schemas.microsoft.com/office/drawing/2014/main" id="{73C64FD3-797A-4836-B532-24A4A2BF6FC6}"/>
              </a:ext>
            </a:extLst>
          </p:cNvPr>
          <p:cNvSpPr>
            <a:spLocks noGrp="1"/>
          </p:cNvSpPr>
          <p:nvPr>
            <p:ph idx="1"/>
          </p:nvPr>
        </p:nvSpPr>
        <p:spPr/>
        <p:txBody>
          <a:bodyPr/>
          <a:lstStyle/>
          <a:p>
            <a:pPr marL="0" indent="0">
              <a:lnSpc>
                <a:spcPct val="100000"/>
              </a:lnSpc>
              <a:buNone/>
            </a:pPr>
            <a:r>
              <a:rPr lang="it-IT" dirty="0">
                <a:solidFill>
                  <a:schemeClr val="accent2"/>
                </a:solidFill>
              </a:rPr>
              <a:t>Perché REACT ? </a:t>
            </a:r>
            <a:r>
              <a:rPr lang="it-IT" dirty="0"/>
              <a:t>REACT perché si presenta come una libreria di sviluppo per il front-end di applicazione single-page, quindi permette di sviluppare interfacce utente dinamiche mantenendo facilità e modularità. Oltre all’uso del JSX si utilizza prevalentemente JavaScript senza imparare un altro linguaggio, e dato che abbiamo imparato JavaScript alle lezioni ho scelto subito REACT per il mio progetto. All’inizio può sembrare una cosa strana ed difficile(una sensazione di scrivere JavaScript in HTML) da imparare ma una volta abituato si apprezza per le sue potenzialità.</a:t>
            </a:r>
            <a:endParaRPr lang="it-IT" dirty="0">
              <a:solidFill>
                <a:schemeClr val="accent2"/>
              </a:solidFill>
            </a:endParaRPr>
          </a:p>
        </p:txBody>
      </p:sp>
    </p:spTree>
    <p:extLst>
      <p:ext uri="{BB962C8B-B14F-4D97-AF65-F5344CB8AC3E}">
        <p14:creationId xmlns:p14="http://schemas.microsoft.com/office/powerpoint/2010/main" val="179921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8860D-D344-4F2D-92C2-525781E8E68B}"/>
              </a:ext>
            </a:extLst>
          </p:cNvPr>
          <p:cNvSpPr>
            <a:spLocks noGrp="1"/>
          </p:cNvSpPr>
          <p:nvPr>
            <p:ph type="title"/>
          </p:nvPr>
        </p:nvSpPr>
        <p:spPr/>
        <p:txBody>
          <a:bodyPr/>
          <a:lstStyle/>
          <a:p>
            <a:r>
              <a:rPr lang="it-IT" dirty="0">
                <a:solidFill>
                  <a:srgbClr val="FF0000"/>
                </a:solidFill>
              </a:rPr>
              <a:t>Specifiche progetto</a:t>
            </a:r>
          </a:p>
        </p:txBody>
      </p:sp>
      <p:sp>
        <p:nvSpPr>
          <p:cNvPr id="3" name="Segnaposto contenuto 2">
            <a:extLst>
              <a:ext uri="{FF2B5EF4-FFF2-40B4-BE49-F238E27FC236}">
                <a16:creationId xmlns:a16="http://schemas.microsoft.com/office/drawing/2014/main" id="{87F9B951-486A-4568-AF46-402970D16BCB}"/>
              </a:ext>
            </a:extLst>
          </p:cNvPr>
          <p:cNvSpPr>
            <a:spLocks noGrp="1"/>
          </p:cNvSpPr>
          <p:nvPr>
            <p:ph idx="1"/>
          </p:nvPr>
        </p:nvSpPr>
        <p:spPr>
          <a:xfrm>
            <a:off x="838200" y="1690688"/>
            <a:ext cx="10515600" cy="4486275"/>
          </a:xfrm>
        </p:spPr>
        <p:txBody>
          <a:bodyPr>
            <a:normAutofit/>
          </a:bodyPr>
          <a:lstStyle/>
          <a:p>
            <a:pPr marL="0" indent="0">
              <a:lnSpc>
                <a:spcPct val="100000"/>
              </a:lnSpc>
              <a:buNone/>
            </a:pPr>
            <a:r>
              <a:rPr lang="it-IT" dirty="0"/>
              <a:t>Quando utente entra nel homepage, vengono visualizzati tutti i prodotti disponibili tramite una richiesta al server che risponde accendendo al database, utente a questo punto può aggiungere i prodotti al carello, il sistema salva i dati del carello nel </a:t>
            </a:r>
            <a:r>
              <a:rPr lang="it-IT" dirty="0" err="1"/>
              <a:t>LocalStorage</a:t>
            </a:r>
            <a:r>
              <a:rPr lang="it-IT" dirty="0"/>
              <a:t>, se decide di effettuare </a:t>
            </a:r>
            <a:r>
              <a:rPr lang="it-IT" dirty="0" err="1"/>
              <a:t>un’ordine</a:t>
            </a:r>
            <a:r>
              <a:rPr lang="it-IT" dirty="0"/>
              <a:t> può registrarsi compilando un </a:t>
            </a:r>
            <a:r>
              <a:rPr lang="it-IT" dirty="0" err="1"/>
              <a:t>form</a:t>
            </a:r>
            <a:r>
              <a:rPr lang="it-IT" dirty="0"/>
              <a:t> oppure login se ha già in possesso dei credenziali. Il password viene salvato passando attraverso funzione di HASH da renderlo segreto per tutti. Una volta autenticato il sistema invia un token all’utente che deve utilizzarlo per autenticarsi per ogni futura richiesta di servizio. </a:t>
            </a:r>
          </a:p>
        </p:txBody>
      </p:sp>
    </p:spTree>
    <p:extLst>
      <p:ext uri="{BB962C8B-B14F-4D97-AF65-F5344CB8AC3E}">
        <p14:creationId xmlns:p14="http://schemas.microsoft.com/office/powerpoint/2010/main" val="2804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ACE41F-8A6B-4AD6-8C8E-0E20CDD2E259}"/>
              </a:ext>
            </a:extLst>
          </p:cNvPr>
          <p:cNvSpPr>
            <a:spLocks noGrp="1"/>
          </p:cNvSpPr>
          <p:nvPr>
            <p:ph idx="1"/>
          </p:nvPr>
        </p:nvSpPr>
        <p:spPr>
          <a:xfrm>
            <a:off x="838200" y="781878"/>
            <a:ext cx="10515600" cy="5395085"/>
          </a:xfrm>
        </p:spPr>
        <p:txBody>
          <a:bodyPr/>
          <a:lstStyle/>
          <a:p>
            <a:pPr marL="0" indent="0">
              <a:buNone/>
            </a:pPr>
            <a:r>
              <a:rPr lang="it-IT" dirty="0"/>
              <a:t>Utente può fare </a:t>
            </a:r>
            <a:r>
              <a:rPr lang="it-IT" dirty="0" err="1"/>
              <a:t>un’ordine</a:t>
            </a:r>
            <a:r>
              <a:rPr lang="it-IT" dirty="0"/>
              <a:t> con data odierna e con orario non precedente all’ora attuale, può visualizzare gli tutti gli ordini effettuati nel tempo e eliminare quelli che non sono ancora stati lavorati, in più può anche modificare il proprio profilo(password, indirizzo e telefono) inserendo il password attuale.</a:t>
            </a:r>
          </a:p>
          <a:p>
            <a:pPr marL="0" indent="0">
              <a:buNone/>
            </a:pPr>
            <a:endParaRPr lang="it-IT" dirty="0"/>
          </a:p>
          <a:p>
            <a:pPr marL="0" indent="0">
              <a:buNone/>
            </a:pPr>
            <a:r>
              <a:rPr lang="it-IT" dirty="0"/>
              <a:t>Per amministratori funzione in modo analogo all’utente, bisogna prima effettuare il login, solo in caso di successo viene inviato un token dal sistema per autenticazione delle future richieste di servizi. Amministratori possono modificare stato degli ordini, aggiungere altri amministratori </a:t>
            </a:r>
            <a:r>
              <a:rPr lang="it-IT"/>
              <a:t>oppure prodotti nel menù.</a:t>
            </a:r>
            <a:endParaRPr lang="it-IT" dirty="0"/>
          </a:p>
        </p:txBody>
      </p:sp>
    </p:spTree>
    <p:extLst>
      <p:ext uri="{BB962C8B-B14F-4D97-AF65-F5344CB8AC3E}">
        <p14:creationId xmlns:p14="http://schemas.microsoft.com/office/powerpoint/2010/main" val="30417511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431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Requisiti progetto</vt:lpstr>
      <vt:lpstr>Tecnologie utilizzate</vt:lpstr>
      <vt:lpstr>Scelta del framework</vt:lpstr>
      <vt:lpstr>Specifiche progetto</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anqing weng</dc:creator>
  <cp:lastModifiedBy>anqing weng</cp:lastModifiedBy>
  <cp:revision>14</cp:revision>
  <dcterms:created xsi:type="dcterms:W3CDTF">2021-02-10T12:08:53Z</dcterms:created>
  <dcterms:modified xsi:type="dcterms:W3CDTF">2021-02-10T16:13:04Z</dcterms:modified>
</cp:coreProperties>
</file>