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63" r:id="rId3"/>
    <p:sldId id="257" r:id="rId4"/>
    <p:sldId id="264" r:id="rId5"/>
    <p:sldId id="258" r:id="rId6"/>
    <p:sldId id="259" r:id="rId7"/>
    <p:sldId id="260" r:id="rId8"/>
    <p:sldId id="265" r:id="rId9"/>
    <p:sldId id="261" r:id="rId10"/>
    <p:sldId id="266" r:id="rId11"/>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49" autoAdjust="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1E26520-8C81-456A-92B7-EAFEDDD7EF28}"/>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B42D5914-AB9E-4FB8-8C34-247793FAF5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80863721-9CAF-4F5F-9C99-35448F0DBFF3}"/>
              </a:ext>
            </a:extLst>
          </p:cNvPr>
          <p:cNvSpPr>
            <a:spLocks noGrp="1"/>
          </p:cNvSpPr>
          <p:nvPr>
            <p:ph type="dt" sz="half" idx="10"/>
          </p:nvPr>
        </p:nvSpPr>
        <p:spPr/>
        <p:txBody>
          <a:bodyPr/>
          <a:lstStyle/>
          <a:p>
            <a:fld id="{05F0296E-C4B7-46A1-9830-EB7E065C45C1}" type="datetimeFigureOut">
              <a:rPr lang="it-IT" smtClean="0"/>
              <a:t>15/02/2021</a:t>
            </a:fld>
            <a:endParaRPr lang="it-IT"/>
          </a:p>
        </p:txBody>
      </p:sp>
      <p:sp>
        <p:nvSpPr>
          <p:cNvPr id="5" name="Segnaposto piè di pagina 4">
            <a:extLst>
              <a:ext uri="{FF2B5EF4-FFF2-40B4-BE49-F238E27FC236}">
                <a16:creationId xmlns:a16="http://schemas.microsoft.com/office/drawing/2014/main" id="{44F1812C-6BD0-4DCF-9767-033A686B2106}"/>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7F672D2C-1CED-4C19-B85F-9621EF126CEE}"/>
              </a:ext>
            </a:extLst>
          </p:cNvPr>
          <p:cNvSpPr>
            <a:spLocks noGrp="1"/>
          </p:cNvSpPr>
          <p:nvPr>
            <p:ph type="sldNum" sz="quarter" idx="12"/>
          </p:nvPr>
        </p:nvSpPr>
        <p:spPr/>
        <p:txBody>
          <a:bodyPr/>
          <a:lstStyle/>
          <a:p>
            <a:fld id="{AB57AE98-54A9-4B96-968A-D87B41D1DA99}" type="slidenum">
              <a:rPr lang="it-IT" smtClean="0"/>
              <a:t>‹N›</a:t>
            </a:fld>
            <a:endParaRPr lang="it-IT"/>
          </a:p>
        </p:txBody>
      </p:sp>
    </p:spTree>
    <p:extLst>
      <p:ext uri="{BB962C8B-B14F-4D97-AF65-F5344CB8AC3E}">
        <p14:creationId xmlns:p14="http://schemas.microsoft.com/office/powerpoint/2010/main" val="2128845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CBA2CE6-8EC3-4050-94DC-CA18BF14D087}"/>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399B4E77-97F8-495B-AEF6-6FB6FEAB4194}"/>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6E3F1D6B-C8D1-4A17-B613-C690D3923401}"/>
              </a:ext>
            </a:extLst>
          </p:cNvPr>
          <p:cNvSpPr>
            <a:spLocks noGrp="1"/>
          </p:cNvSpPr>
          <p:nvPr>
            <p:ph type="dt" sz="half" idx="10"/>
          </p:nvPr>
        </p:nvSpPr>
        <p:spPr/>
        <p:txBody>
          <a:bodyPr/>
          <a:lstStyle/>
          <a:p>
            <a:fld id="{05F0296E-C4B7-46A1-9830-EB7E065C45C1}" type="datetimeFigureOut">
              <a:rPr lang="it-IT" smtClean="0"/>
              <a:t>15/02/2021</a:t>
            </a:fld>
            <a:endParaRPr lang="it-IT"/>
          </a:p>
        </p:txBody>
      </p:sp>
      <p:sp>
        <p:nvSpPr>
          <p:cNvPr id="5" name="Segnaposto piè di pagina 4">
            <a:extLst>
              <a:ext uri="{FF2B5EF4-FFF2-40B4-BE49-F238E27FC236}">
                <a16:creationId xmlns:a16="http://schemas.microsoft.com/office/drawing/2014/main" id="{41E9C89C-6882-4BA8-BCBF-A4A7FE929422}"/>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96F2C97-9324-49F1-819C-02049170AF4D}"/>
              </a:ext>
            </a:extLst>
          </p:cNvPr>
          <p:cNvSpPr>
            <a:spLocks noGrp="1"/>
          </p:cNvSpPr>
          <p:nvPr>
            <p:ph type="sldNum" sz="quarter" idx="12"/>
          </p:nvPr>
        </p:nvSpPr>
        <p:spPr/>
        <p:txBody>
          <a:bodyPr/>
          <a:lstStyle/>
          <a:p>
            <a:fld id="{AB57AE98-54A9-4B96-968A-D87B41D1DA99}" type="slidenum">
              <a:rPr lang="it-IT" smtClean="0"/>
              <a:t>‹N›</a:t>
            </a:fld>
            <a:endParaRPr lang="it-IT"/>
          </a:p>
        </p:txBody>
      </p:sp>
    </p:spTree>
    <p:extLst>
      <p:ext uri="{BB962C8B-B14F-4D97-AF65-F5344CB8AC3E}">
        <p14:creationId xmlns:p14="http://schemas.microsoft.com/office/powerpoint/2010/main" val="3638002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DF84FE99-CEEB-406E-80E0-F7FA915DBDA9}"/>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81C8B9F7-06A6-46BC-B1E8-EA438FDFF0E4}"/>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6E2AE584-0645-49AD-9593-AFBF701F50EE}"/>
              </a:ext>
            </a:extLst>
          </p:cNvPr>
          <p:cNvSpPr>
            <a:spLocks noGrp="1"/>
          </p:cNvSpPr>
          <p:nvPr>
            <p:ph type="dt" sz="half" idx="10"/>
          </p:nvPr>
        </p:nvSpPr>
        <p:spPr/>
        <p:txBody>
          <a:bodyPr/>
          <a:lstStyle/>
          <a:p>
            <a:fld id="{05F0296E-C4B7-46A1-9830-EB7E065C45C1}" type="datetimeFigureOut">
              <a:rPr lang="it-IT" smtClean="0"/>
              <a:t>15/02/2021</a:t>
            </a:fld>
            <a:endParaRPr lang="it-IT"/>
          </a:p>
        </p:txBody>
      </p:sp>
      <p:sp>
        <p:nvSpPr>
          <p:cNvPr id="5" name="Segnaposto piè di pagina 4">
            <a:extLst>
              <a:ext uri="{FF2B5EF4-FFF2-40B4-BE49-F238E27FC236}">
                <a16:creationId xmlns:a16="http://schemas.microsoft.com/office/drawing/2014/main" id="{94565B45-B73A-43D8-86BF-2FBBC15C0796}"/>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A0DBA3B5-A74D-4BDE-8B2A-7D527FEA3F6B}"/>
              </a:ext>
            </a:extLst>
          </p:cNvPr>
          <p:cNvSpPr>
            <a:spLocks noGrp="1"/>
          </p:cNvSpPr>
          <p:nvPr>
            <p:ph type="sldNum" sz="quarter" idx="12"/>
          </p:nvPr>
        </p:nvSpPr>
        <p:spPr/>
        <p:txBody>
          <a:bodyPr/>
          <a:lstStyle/>
          <a:p>
            <a:fld id="{AB57AE98-54A9-4B96-968A-D87B41D1DA99}" type="slidenum">
              <a:rPr lang="it-IT" smtClean="0"/>
              <a:t>‹N›</a:t>
            </a:fld>
            <a:endParaRPr lang="it-IT"/>
          </a:p>
        </p:txBody>
      </p:sp>
    </p:spTree>
    <p:extLst>
      <p:ext uri="{BB962C8B-B14F-4D97-AF65-F5344CB8AC3E}">
        <p14:creationId xmlns:p14="http://schemas.microsoft.com/office/powerpoint/2010/main" val="2449930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C00102-36C9-4577-8AA4-462AE73E35B3}"/>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72FE0C49-D19B-4900-80AE-75D536322EE1}"/>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ACC0280A-BB82-48F0-9D43-D13853B5D36C}"/>
              </a:ext>
            </a:extLst>
          </p:cNvPr>
          <p:cNvSpPr>
            <a:spLocks noGrp="1"/>
          </p:cNvSpPr>
          <p:nvPr>
            <p:ph type="dt" sz="half" idx="10"/>
          </p:nvPr>
        </p:nvSpPr>
        <p:spPr/>
        <p:txBody>
          <a:bodyPr/>
          <a:lstStyle/>
          <a:p>
            <a:fld id="{05F0296E-C4B7-46A1-9830-EB7E065C45C1}" type="datetimeFigureOut">
              <a:rPr lang="it-IT" smtClean="0"/>
              <a:t>15/02/2021</a:t>
            </a:fld>
            <a:endParaRPr lang="it-IT"/>
          </a:p>
        </p:txBody>
      </p:sp>
      <p:sp>
        <p:nvSpPr>
          <p:cNvPr id="5" name="Segnaposto piè di pagina 4">
            <a:extLst>
              <a:ext uri="{FF2B5EF4-FFF2-40B4-BE49-F238E27FC236}">
                <a16:creationId xmlns:a16="http://schemas.microsoft.com/office/drawing/2014/main" id="{00F21041-CA72-4167-BE4A-3E67A958E6B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2649D3D8-8E68-47BC-ACA3-1ED858A87B5B}"/>
              </a:ext>
            </a:extLst>
          </p:cNvPr>
          <p:cNvSpPr>
            <a:spLocks noGrp="1"/>
          </p:cNvSpPr>
          <p:nvPr>
            <p:ph type="sldNum" sz="quarter" idx="12"/>
          </p:nvPr>
        </p:nvSpPr>
        <p:spPr/>
        <p:txBody>
          <a:bodyPr/>
          <a:lstStyle/>
          <a:p>
            <a:fld id="{AB57AE98-54A9-4B96-968A-D87B41D1DA99}" type="slidenum">
              <a:rPr lang="it-IT" smtClean="0"/>
              <a:t>‹N›</a:t>
            </a:fld>
            <a:endParaRPr lang="it-IT"/>
          </a:p>
        </p:txBody>
      </p:sp>
    </p:spTree>
    <p:extLst>
      <p:ext uri="{BB962C8B-B14F-4D97-AF65-F5344CB8AC3E}">
        <p14:creationId xmlns:p14="http://schemas.microsoft.com/office/powerpoint/2010/main" val="1946129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457F458-2F93-4457-810A-113BCF4767FC}"/>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F0B8736E-90E1-4127-A014-889EA9E521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8479C459-7344-4F38-9915-70BAFE25975C}"/>
              </a:ext>
            </a:extLst>
          </p:cNvPr>
          <p:cNvSpPr>
            <a:spLocks noGrp="1"/>
          </p:cNvSpPr>
          <p:nvPr>
            <p:ph type="dt" sz="half" idx="10"/>
          </p:nvPr>
        </p:nvSpPr>
        <p:spPr/>
        <p:txBody>
          <a:bodyPr/>
          <a:lstStyle/>
          <a:p>
            <a:fld id="{05F0296E-C4B7-46A1-9830-EB7E065C45C1}" type="datetimeFigureOut">
              <a:rPr lang="it-IT" smtClean="0"/>
              <a:t>15/02/2021</a:t>
            </a:fld>
            <a:endParaRPr lang="it-IT"/>
          </a:p>
        </p:txBody>
      </p:sp>
      <p:sp>
        <p:nvSpPr>
          <p:cNvPr id="5" name="Segnaposto piè di pagina 4">
            <a:extLst>
              <a:ext uri="{FF2B5EF4-FFF2-40B4-BE49-F238E27FC236}">
                <a16:creationId xmlns:a16="http://schemas.microsoft.com/office/drawing/2014/main" id="{7EF83E9E-1D6B-4104-AD6E-B618D74DAFA2}"/>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C169087C-D776-4128-8D26-927F6F0D631B}"/>
              </a:ext>
            </a:extLst>
          </p:cNvPr>
          <p:cNvSpPr>
            <a:spLocks noGrp="1"/>
          </p:cNvSpPr>
          <p:nvPr>
            <p:ph type="sldNum" sz="quarter" idx="12"/>
          </p:nvPr>
        </p:nvSpPr>
        <p:spPr/>
        <p:txBody>
          <a:bodyPr/>
          <a:lstStyle/>
          <a:p>
            <a:fld id="{AB57AE98-54A9-4B96-968A-D87B41D1DA99}" type="slidenum">
              <a:rPr lang="it-IT" smtClean="0"/>
              <a:t>‹N›</a:t>
            </a:fld>
            <a:endParaRPr lang="it-IT"/>
          </a:p>
        </p:txBody>
      </p:sp>
    </p:spTree>
    <p:extLst>
      <p:ext uri="{BB962C8B-B14F-4D97-AF65-F5344CB8AC3E}">
        <p14:creationId xmlns:p14="http://schemas.microsoft.com/office/powerpoint/2010/main" val="181666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C83E466-0873-4620-AB9B-8E9AC4957672}"/>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FCD2A1F3-4804-4B6E-B01B-1846C2945A6F}"/>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80096C0E-ED32-4CBD-9120-F3A0BB0F55EB}"/>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A4A963FF-A974-460E-B8A6-DC30034FF34B}"/>
              </a:ext>
            </a:extLst>
          </p:cNvPr>
          <p:cNvSpPr>
            <a:spLocks noGrp="1"/>
          </p:cNvSpPr>
          <p:nvPr>
            <p:ph type="dt" sz="half" idx="10"/>
          </p:nvPr>
        </p:nvSpPr>
        <p:spPr/>
        <p:txBody>
          <a:bodyPr/>
          <a:lstStyle/>
          <a:p>
            <a:fld id="{05F0296E-C4B7-46A1-9830-EB7E065C45C1}" type="datetimeFigureOut">
              <a:rPr lang="it-IT" smtClean="0"/>
              <a:t>15/02/2021</a:t>
            </a:fld>
            <a:endParaRPr lang="it-IT"/>
          </a:p>
        </p:txBody>
      </p:sp>
      <p:sp>
        <p:nvSpPr>
          <p:cNvPr id="6" name="Segnaposto piè di pagina 5">
            <a:extLst>
              <a:ext uri="{FF2B5EF4-FFF2-40B4-BE49-F238E27FC236}">
                <a16:creationId xmlns:a16="http://schemas.microsoft.com/office/drawing/2014/main" id="{F2C1249A-C6EF-41FB-9CE3-8BCD6663BC29}"/>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DCD42F2E-2B0A-48C9-A619-981850B514F2}"/>
              </a:ext>
            </a:extLst>
          </p:cNvPr>
          <p:cNvSpPr>
            <a:spLocks noGrp="1"/>
          </p:cNvSpPr>
          <p:nvPr>
            <p:ph type="sldNum" sz="quarter" idx="12"/>
          </p:nvPr>
        </p:nvSpPr>
        <p:spPr/>
        <p:txBody>
          <a:bodyPr/>
          <a:lstStyle/>
          <a:p>
            <a:fld id="{AB57AE98-54A9-4B96-968A-D87B41D1DA99}" type="slidenum">
              <a:rPr lang="it-IT" smtClean="0"/>
              <a:t>‹N›</a:t>
            </a:fld>
            <a:endParaRPr lang="it-IT"/>
          </a:p>
        </p:txBody>
      </p:sp>
    </p:spTree>
    <p:extLst>
      <p:ext uri="{BB962C8B-B14F-4D97-AF65-F5344CB8AC3E}">
        <p14:creationId xmlns:p14="http://schemas.microsoft.com/office/powerpoint/2010/main" val="1019473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90A4F9F-70A2-43A8-9BEB-210CDC922F52}"/>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32BCDC1E-6F75-40D1-9AD4-E5DF424688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701417D6-F695-45E5-A7F1-7D9F9D6BACC7}"/>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0BCF301F-FB24-4810-AC7A-74E1E12DBF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68AA806D-2CC0-4C80-BF88-DEBC5103601A}"/>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2B9A98EC-E412-4AB2-AF9A-8D61BCCDFDD1}"/>
              </a:ext>
            </a:extLst>
          </p:cNvPr>
          <p:cNvSpPr>
            <a:spLocks noGrp="1"/>
          </p:cNvSpPr>
          <p:nvPr>
            <p:ph type="dt" sz="half" idx="10"/>
          </p:nvPr>
        </p:nvSpPr>
        <p:spPr/>
        <p:txBody>
          <a:bodyPr/>
          <a:lstStyle/>
          <a:p>
            <a:fld id="{05F0296E-C4B7-46A1-9830-EB7E065C45C1}" type="datetimeFigureOut">
              <a:rPr lang="it-IT" smtClean="0"/>
              <a:t>15/02/2021</a:t>
            </a:fld>
            <a:endParaRPr lang="it-IT"/>
          </a:p>
        </p:txBody>
      </p:sp>
      <p:sp>
        <p:nvSpPr>
          <p:cNvPr id="8" name="Segnaposto piè di pagina 7">
            <a:extLst>
              <a:ext uri="{FF2B5EF4-FFF2-40B4-BE49-F238E27FC236}">
                <a16:creationId xmlns:a16="http://schemas.microsoft.com/office/drawing/2014/main" id="{48ED1ED5-DF99-4A9B-8EC2-BB27C5EF11BA}"/>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2D6AE451-0247-45C1-994D-0F0392B78F12}"/>
              </a:ext>
            </a:extLst>
          </p:cNvPr>
          <p:cNvSpPr>
            <a:spLocks noGrp="1"/>
          </p:cNvSpPr>
          <p:nvPr>
            <p:ph type="sldNum" sz="quarter" idx="12"/>
          </p:nvPr>
        </p:nvSpPr>
        <p:spPr/>
        <p:txBody>
          <a:bodyPr/>
          <a:lstStyle/>
          <a:p>
            <a:fld id="{AB57AE98-54A9-4B96-968A-D87B41D1DA99}" type="slidenum">
              <a:rPr lang="it-IT" smtClean="0"/>
              <a:t>‹N›</a:t>
            </a:fld>
            <a:endParaRPr lang="it-IT"/>
          </a:p>
        </p:txBody>
      </p:sp>
    </p:spTree>
    <p:extLst>
      <p:ext uri="{BB962C8B-B14F-4D97-AF65-F5344CB8AC3E}">
        <p14:creationId xmlns:p14="http://schemas.microsoft.com/office/powerpoint/2010/main" val="2612880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B1ECA3-C6BD-4D12-A68C-0AB4BA75FEF2}"/>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2E0E8B2A-0C98-462E-8D33-F51B8DBB621B}"/>
              </a:ext>
            </a:extLst>
          </p:cNvPr>
          <p:cNvSpPr>
            <a:spLocks noGrp="1"/>
          </p:cNvSpPr>
          <p:nvPr>
            <p:ph type="dt" sz="half" idx="10"/>
          </p:nvPr>
        </p:nvSpPr>
        <p:spPr/>
        <p:txBody>
          <a:bodyPr/>
          <a:lstStyle/>
          <a:p>
            <a:fld id="{05F0296E-C4B7-46A1-9830-EB7E065C45C1}" type="datetimeFigureOut">
              <a:rPr lang="it-IT" smtClean="0"/>
              <a:t>15/02/2021</a:t>
            </a:fld>
            <a:endParaRPr lang="it-IT"/>
          </a:p>
        </p:txBody>
      </p:sp>
      <p:sp>
        <p:nvSpPr>
          <p:cNvPr id="4" name="Segnaposto piè di pagina 3">
            <a:extLst>
              <a:ext uri="{FF2B5EF4-FFF2-40B4-BE49-F238E27FC236}">
                <a16:creationId xmlns:a16="http://schemas.microsoft.com/office/drawing/2014/main" id="{79DB2F61-2699-49E4-8B76-1327A579D30E}"/>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3D38BF85-5871-4280-A228-9A08E8512BD3}"/>
              </a:ext>
            </a:extLst>
          </p:cNvPr>
          <p:cNvSpPr>
            <a:spLocks noGrp="1"/>
          </p:cNvSpPr>
          <p:nvPr>
            <p:ph type="sldNum" sz="quarter" idx="12"/>
          </p:nvPr>
        </p:nvSpPr>
        <p:spPr/>
        <p:txBody>
          <a:bodyPr/>
          <a:lstStyle/>
          <a:p>
            <a:fld id="{AB57AE98-54A9-4B96-968A-D87B41D1DA99}" type="slidenum">
              <a:rPr lang="it-IT" smtClean="0"/>
              <a:t>‹N›</a:t>
            </a:fld>
            <a:endParaRPr lang="it-IT"/>
          </a:p>
        </p:txBody>
      </p:sp>
    </p:spTree>
    <p:extLst>
      <p:ext uri="{BB962C8B-B14F-4D97-AF65-F5344CB8AC3E}">
        <p14:creationId xmlns:p14="http://schemas.microsoft.com/office/powerpoint/2010/main" val="1560254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CEB0A234-A093-4DAA-BECC-276C32671F26}"/>
              </a:ext>
            </a:extLst>
          </p:cNvPr>
          <p:cNvSpPr>
            <a:spLocks noGrp="1"/>
          </p:cNvSpPr>
          <p:nvPr>
            <p:ph type="dt" sz="half" idx="10"/>
          </p:nvPr>
        </p:nvSpPr>
        <p:spPr/>
        <p:txBody>
          <a:bodyPr/>
          <a:lstStyle/>
          <a:p>
            <a:fld id="{05F0296E-C4B7-46A1-9830-EB7E065C45C1}" type="datetimeFigureOut">
              <a:rPr lang="it-IT" smtClean="0"/>
              <a:t>15/02/2021</a:t>
            </a:fld>
            <a:endParaRPr lang="it-IT"/>
          </a:p>
        </p:txBody>
      </p:sp>
      <p:sp>
        <p:nvSpPr>
          <p:cNvPr id="3" name="Segnaposto piè di pagina 2">
            <a:extLst>
              <a:ext uri="{FF2B5EF4-FFF2-40B4-BE49-F238E27FC236}">
                <a16:creationId xmlns:a16="http://schemas.microsoft.com/office/drawing/2014/main" id="{D56CE01E-F67D-4B1C-B05D-4E5103836BDB}"/>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9DDCA209-6C56-4ACC-A817-8BA902F7033E}"/>
              </a:ext>
            </a:extLst>
          </p:cNvPr>
          <p:cNvSpPr>
            <a:spLocks noGrp="1"/>
          </p:cNvSpPr>
          <p:nvPr>
            <p:ph type="sldNum" sz="quarter" idx="12"/>
          </p:nvPr>
        </p:nvSpPr>
        <p:spPr/>
        <p:txBody>
          <a:bodyPr/>
          <a:lstStyle/>
          <a:p>
            <a:fld id="{AB57AE98-54A9-4B96-968A-D87B41D1DA99}" type="slidenum">
              <a:rPr lang="it-IT" smtClean="0"/>
              <a:t>‹N›</a:t>
            </a:fld>
            <a:endParaRPr lang="it-IT"/>
          </a:p>
        </p:txBody>
      </p:sp>
    </p:spTree>
    <p:extLst>
      <p:ext uri="{BB962C8B-B14F-4D97-AF65-F5344CB8AC3E}">
        <p14:creationId xmlns:p14="http://schemas.microsoft.com/office/powerpoint/2010/main" val="2542071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1F64BFB-B84A-4E0F-A8F8-E4D11E69CFA9}"/>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0FC09984-4430-419E-811B-6957A0A215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06AA66F0-D0F0-43B7-BC9A-2D69E4C8C1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B657DDEE-6E05-4911-854B-F0CA3634A79E}"/>
              </a:ext>
            </a:extLst>
          </p:cNvPr>
          <p:cNvSpPr>
            <a:spLocks noGrp="1"/>
          </p:cNvSpPr>
          <p:nvPr>
            <p:ph type="dt" sz="half" idx="10"/>
          </p:nvPr>
        </p:nvSpPr>
        <p:spPr/>
        <p:txBody>
          <a:bodyPr/>
          <a:lstStyle/>
          <a:p>
            <a:fld id="{05F0296E-C4B7-46A1-9830-EB7E065C45C1}" type="datetimeFigureOut">
              <a:rPr lang="it-IT" smtClean="0"/>
              <a:t>15/02/2021</a:t>
            </a:fld>
            <a:endParaRPr lang="it-IT"/>
          </a:p>
        </p:txBody>
      </p:sp>
      <p:sp>
        <p:nvSpPr>
          <p:cNvPr id="6" name="Segnaposto piè di pagina 5">
            <a:extLst>
              <a:ext uri="{FF2B5EF4-FFF2-40B4-BE49-F238E27FC236}">
                <a16:creationId xmlns:a16="http://schemas.microsoft.com/office/drawing/2014/main" id="{F6893CE8-58AF-43CA-B7BF-78FF6EE9D085}"/>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89C7A3FB-AE2D-4A21-B259-06DFEB51DEE5}"/>
              </a:ext>
            </a:extLst>
          </p:cNvPr>
          <p:cNvSpPr>
            <a:spLocks noGrp="1"/>
          </p:cNvSpPr>
          <p:nvPr>
            <p:ph type="sldNum" sz="quarter" idx="12"/>
          </p:nvPr>
        </p:nvSpPr>
        <p:spPr/>
        <p:txBody>
          <a:bodyPr/>
          <a:lstStyle/>
          <a:p>
            <a:fld id="{AB57AE98-54A9-4B96-968A-D87B41D1DA99}" type="slidenum">
              <a:rPr lang="it-IT" smtClean="0"/>
              <a:t>‹N›</a:t>
            </a:fld>
            <a:endParaRPr lang="it-IT"/>
          </a:p>
        </p:txBody>
      </p:sp>
    </p:spTree>
    <p:extLst>
      <p:ext uri="{BB962C8B-B14F-4D97-AF65-F5344CB8AC3E}">
        <p14:creationId xmlns:p14="http://schemas.microsoft.com/office/powerpoint/2010/main" val="1990127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9DB0BDD-068F-4E77-BCF5-B7E058CE791A}"/>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09025639-C055-4CEC-9BE6-3651927A9A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73D897B6-71C4-4D57-A438-0DA4FE881F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08C0A640-4E8B-416E-B317-6E44226348B0}"/>
              </a:ext>
            </a:extLst>
          </p:cNvPr>
          <p:cNvSpPr>
            <a:spLocks noGrp="1"/>
          </p:cNvSpPr>
          <p:nvPr>
            <p:ph type="dt" sz="half" idx="10"/>
          </p:nvPr>
        </p:nvSpPr>
        <p:spPr/>
        <p:txBody>
          <a:bodyPr/>
          <a:lstStyle/>
          <a:p>
            <a:fld id="{05F0296E-C4B7-46A1-9830-EB7E065C45C1}" type="datetimeFigureOut">
              <a:rPr lang="it-IT" smtClean="0"/>
              <a:t>15/02/2021</a:t>
            </a:fld>
            <a:endParaRPr lang="it-IT"/>
          </a:p>
        </p:txBody>
      </p:sp>
      <p:sp>
        <p:nvSpPr>
          <p:cNvPr id="6" name="Segnaposto piè di pagina 5">
            <a:extLst>
              <a:ext uri="{FF2B5EF4-FFF2-40B4-BE49-F238E27FC236}">
                <a16:creationId xmlns:a16="http://schemas.microsoft.com/office/drawing/2014/main" id="{6D3473D5-36DB-4603-9B19-3D0AE9058CB4}"/>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4C5EAF42-7385-4D13-BEB3-0671FB772BF9}"/>
              </a:ext>
            </a:extLst>
          </p:cNvPr>
          <p:cNvSpPr>
            <a:spLocks noGrp="1"/>
          </p:cNvSpPr>
          <p:nvPr>
            <p:ph type="sldNum" sz="quarter" idx="12"/>
          </p:nvPr>
        </p:nvSpPr>
        <p:spPr/>
        <p:txBody>
          <a:bodyPr/>
          <a:lstStyle/>
          <a:p>
            <a:fld id="{AB57AE98-54A9-4B96-968A-D87B41D1DA99}" type="slidenum">
              <a:rPr lang="it-IT" smtClean="0"/>
              <a:t>‹N›</a:t>
            </a:fld>
            <a:endParaRPr lang="it-IT"/>
          </a:p>
        </p:txBody>
      </p:sp>
    </p:spTree>
    <p:extLst>
      <p:ext uri="{BB962C8B-B14F-4D97-AF65-F5344CB8AC3E}">
        <p14:creationId xmlns:p14="http://schemas.microsoft.com/office/powerpoint/2010/main" val="1485598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91C2C4DD-A047-467B-9452-95F4E3F5A9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AE2B3AD9-60F7-4E54-BAC5-1D13D2EB3A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114D290-EA2F-4CE2-A2D4-3E8D013406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F0296E-C4B7-46A1-9830-EB7E065C45C1}" type="datetimeFigureOut">
              <a:rPr lang="it-IT" smtClean="0"/>
              <a:t>15/02/2021</a:t>
            </a:fld>
            <a:endParaRPr lang="it-IT"/>
          </a:p>
        </p:txBody>
      </p:sp>
      <p:sp>
        <p:nvSpPr>
          <p:cNvPr id="5" name="Segnaposto piè di pagina 4">
            <a:extLst>
              <a:ext uri="{FF2B5EF4-FFF2-40B4-BE49-F238E27FC236}">
                <a16:creationId xmlns:a16="http://schemas.microsoft.com/office/drawing/2014/main" id="{2FB607F7-E149-4461-A624-EDDAB6FB1D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9DA76486-39E3-48BF-95D7-2198252006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57AE98-54A9-4B96-968A-D87B41D1DA99}" type="slidenum">
              <a:rPr lang="it-IT" smtClean="0"/>
              <a:t>‹N›</a:t>
            </a:fld>
            <a:endParaRPr lang="it-IT"/>
          </a:p>
        </p:txBody>
      </p:sp>
    </p:spTree>
    <p:extLst>
      <p:ext uri="{BB962C8B-B14F-4D97-AF65-F5344CB8AC3E}">
        <p14:creationId xmlns:p14="http://schemas.microsoft.com/office/powerpoint/2010/main" val="1686656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B3EEF89-BC50-4D3D-8D53-7D720EB12D4C}"/>
              </a:ext>
            </a:extLst>
          </p:cNvPr>
          <p:cNvSpPr>
            <a:spLocks noGrp="1"/>
          </p:cNvSpPr>
          <p:nvPr>
            <p:ph type="title"/>
          </p:nvPr>
        </p:nvSpPr>
        <p:spPr>
          <a:xfrm>
            <a:off x="838200" y="1372290"/>
            <a:ext cx="10515600" cy="1325563"/>
          </a:xfrm>
        </p:spPr>
        <p:txBody>
          <a:bodyPr>
            <a:normAutofit/>
          </a:bodyPr>
          <a:lstStyle/>
          <a:p>
            <a:r>
              <a:rPr lang="it-IT" sz="4000" dirty="0">
                <a:solidFill>
                  <a:schemeClr val="accent2"/>
                </a:solidFill>
              </a:rPr>
              <a:t>PROGETTO PER CORSO TECNOLOGIA INTERNET</a:t>
            </a:r>
          </a:p>
        </p:txBody>
      </p:sp>
      <p:sp>
        <p:nvSpPr>
          <p:cNvPr id="3" name="Segnaposto contenuto 2">
            <a:extLst>
              <a:ext uri="{FF2B5EF4-FFF2-40B4-BE49-F238E27FC236}">
                <a16:creationId xmlns:a16="http://schemas.microsoft.com/office/drawing/2014/main" id="{A82D4238-7CBE-4C3F-9831-3E2A2CDC01DF}"/>
              </a:ext>
            </a:extLst>
          </p:cNvPr>
          <p:cNvSpPr>
            <a:spLocks noGrp="1"/>
          </p:cNvSpPr>
          <p:nvPr>
            <p:ph idx="1"/>
          </p:nvPr>
        </p:nvSpPr>
        <p:spPr>
          <a:xfrm>
            <a:off x="7354956" y="4545495"/>
            <a:ext cx="3998843" cy="1947380"/>
          </a:xfrm>
        </p:spPr>
        <p:txBody>
          <a:bodyPr>
            <a:normAutofit fontScale="92500" lnSpcReduction="20000"/>
          </a:bodyPr>
          <a:lstStyle/>
          <a:p>
            <a:pPr marL="0" indent="0">
              <a:lnSpc>
                <a:spcPct val="150000"/>
              </a:lnSpc>
              <a:buNone/>
            </a:pPr>
            <a:r>
              <a:rPr lang="it-IT" dirty="0"/>
              <a:t>Realizzato da Weng Anqing </a:t>
            </a:r>
          </a:p>
          <a:p>
            <a:pPr marL="0" indent="0">
              <a:lnSpc>
                <a:spcPct val="150000"/>
              </a:lnSpc>
              <a:buNone/>
            </a:pPr>
            <a:r>
              <a:rPr lang="it-IT" dirty="0"/>
              <a:t>Matricola: 294526</a:t>
            </a:r>
          </a:p>
          <a:p>
            <a:pPr marL="0" indent="0">
              <a:lnSpc>
                <a:spcPct val="150000"/>
              </a:lnSpc>
              <a:buNone/>
            </a:pPr>
            <a:r>
              <a:rPr lang="it-IT" dirty="0"/>
              <a:t>15/02/2020   Parma</a:t>
            </a:r>
          </a:p>
        </p:txBody>
      </p:sp>
    </p:spTree>
    <p:extLst>
      <p:ext uri="{BB962C8B-B14F-4D97-AF65-F5344CB8AC3E}">
        <p14:creationId xmlns:p14="http://schemas.microsoft.com/office/powerpoint/2010/main" val="4602676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4EF702-CAD9-47D6-AF4A-DE837F415F46}"/>
              </a:ext>
            </a:extLst>
          </p:cNvPr>
          <p:cNvSpPr>
            <a:spLocks noGrp="1"/>
          </p:cNvSpPr>
          <p:nvPr>
            <p:ph type="title"/>
          </p:nvPr>
        </p:nvSpPr>
        <p:spPr/>
        <p:txBody>
          <a:bodyPr/>
          <a:lstStyle/>
          <a:p>
            <a:r>
              <a:rPr lang="it-IT" dirty="0">
                <a:solidFill>
                  <a:schemeClr val="accent2"/>
                </a:solidFill>
              </a:rPr>
              <a:t>Conclusione</a:t>
            </a:r>
          </a:p>
        </p:txBody>
      </p:sp>
      <p:sp>
        <p:nvSpPr>
          <p:cNvPr id="3" name="Segnaposto contenuto 2">
            <a:extLst>
              <a:ext uri="{FF2B5EF4-FFF2-40B4-BE49-F238E27FC236}">
                <a16:creationId xmlns:a16="http://schemas.microsoft.com/office/drawing/2014/main" id="{706CD87E-4045-47AA-8BDC-C3D599DA0966}"/>
              </a:ext>
            </a:extLst>
          </p:cNvPr>
          <p:cNvSpPr>
            <a:spLocks noGrp="1"/>
          </p:cNvSpPr>
          <p:nvPr>
            <p:ph idx="1"/>
          </p:nvPr>
        </p:nvSpPr>
        <p:spPr/>
        <p:txBody>
          <a:bodyPr/>
          <a:lstStyle/>
          <a:p>
            <a:pPr marL="0" indent="0">
              <a:buNone/>
            </a:pPr>
            <a:r>
              <a:rPr lang="it-IT" dirty="0"/>
              <a:t>Nonostante le  diverse difficoltà incontrato nelle implementazione del </a:t>
            </a:r>
            <a:r>
              <a:rPr lang="it-IT"/>
              <a:t>progetto, ritengo </a:t>
            </a:r>
            <a:r>
              <a:rPr lang="it-IT" dirty="0"/>
              <a:t>di essere molto soddisfatto soprattutto del fatto di poter convertire le teorie studiate alle lezioni in qualcosa di pratica ed funzionante.</a:t>
            </a:r>
          </a:p>
        </p:txBody>
      </p:sp>
    </p:spTree>
    <p:extLst>
      <p:ext uri="{BB962C8B-B14F-4D97-AF65-F5344CB8AC3E}">
        <p14:creationId xmlns:p14="http://schemas.microsoft.com/office/powerpoint/2010/main" val="4115530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FB795E-C255-4B6D-92D0-DF7BA8C9FA30}"/>
              </a:ext>
            </a:extLst>
          </p:cNvPr>
          <p:cNvSpPr>
            <a:spLocks noGrp="1"/>
          </p:cNvSpPr>
          <p:nvPr>
            <p:ph type="title"/>
          </p:nvPr>
        </p:nvSpPr>
        <p:spPr/>
        <p:txBody>
          <a:bodyPr/>
          <a:lstStyle/>
          <a:p>
            <a:r>
              <a:rPr lang="it-IT" dirty="0">
                <a:solidFill>
                  <a:schemeClr val="accent2"/>
                </a:solidFill>
              </a:rPr>
              <a:t>Obiettivo progetto</a:t>
            </a:r>
          </a:p>
        </p:txBody>
      </p:sp>
      <p:sp>
        <p:nvSpPr>
          <p:cNvPr id="3" name="Segnaposto contenuto 2">
            <a:extLst>
              <a:ext uri="{FF2B5EF4-FFF2-40B4-BE49-F238E27FC236}">
                <a16:creationId xmlns:a16="http://schemas.microsoft.com/office/drawing/2014/main" id="{C8FD51B5-01AE-4849-B6D1-74FE3F247B69}"/>
              </a:ext>
            </a:extLst>
          </p:cNvPr>
          <p:cNvSpPr>
            <a:spLocks noGrp="1"/>
          </p:cNvSpPr>
          <p:nvPr>
            <p:ph idx="1"/>
          </p:nvPr>
        </p:nvSpPr>
        <p:spPr/>
        <p:txBody>
          <a:bodyPr/>
          <a:lstStyle/>
          <a:p>
            <a:pPr marL="0" indent="0">
              <a:lnSpc>
                <a:spcPct val="150000"/>
              </a:lnSpc>
              <a:buNone/>
            </a:pPr>
            <a:r>
              <a:rPr lang="it-IT" dirty="0">
                <a:ea typeface="Verdana" panose="020B0604030504040204" pitchFamily="34" charset="0"/>
              </a:rPr>
              <a:t>Realizzazione di un sito web dinamico con architettura Client-Server di e-commerce per le pizzerie d’asporto che accettano ordini online sia per asporto che consegne a domicilio usando principalmente le tecnologie imparate dal corso.</a:t>
            </a:r>
            <a:endParaRPr lang="it-IT" dirty="0"/>
          </a:p>
        </p:txBody>
      </p:sp>
    </p:spTree>
    <p:extLst>
      <p:ext uri="{BB962C8B-B14F-4D97-AF65-F5344CB8AC3E}">
        <p14:creationId xmlns:p14="http://schemas.microsoft.com/office/powerpoint/2010/main" val="292240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7BD9FC-11B3-4C6A-A42F-90BC5CE28F7B}"/>
              </a:ext>
            </a:extLst>
          </p:cNvPr>
          <p:cNvSpPr>
            <a:spLocks noGrp="1"/>
          </p:cNvSpPr>
          <p:nvPr>
            <p:ph type="title"/>
          </p:nvPr>
        </p:nvSpPr>
        <p:spPr/>
        <p:txBody>
          <a:bodyPr/>
          <a:lstStyle/>
          <a:p>
            <a:r>
              <a:rPr lang="it-IT" dirty="0">
                <a:solidFill>
                  <a:schemeClr val="accent2"/>
                </a:solidFill>
              </a:rPr>
              <a:t>Requisiti progetto</a:t>
            </a:r>
          </a:p>
        </p:txBody>
      </p:sp>
      <p:sp>
        <p:nvSpPr>
          <p:cNvPr id="3" name="Segnaposto contenuto 2">
            <a:extLst>
              <a:ext uri="{FF2B5EF4-FFF2-40B4-BE49-F238E27FC236}">
                <a16:creationId xmlns:a16="http://schemas.microsoft.com/office/drawing/2014/main" id="{0D2D69F4-5F83-4732-BC55-E0DF2EAE5ABA}"/>
              </a:ext>
            </a:extLst>
          </p:cNvPr>
          <p:cNvSpPr>
            <a:spLocks noGrp="1"/>
          </p:cNvSpPr>
          <p:nvPr>
            <p:ph idx="1"/>
          </p:nvPr>
        </p:nvSpPr>
        <p:spPr>
          <a:xfrm>
            <a:off x="838200" y="2014262"/>
            <a:ext cx="10515600" cy="4486275"/>
          </a:xfrm>
        </p:spPr>
        <p:txBody>
          <a:bodyPr>
            <a:normAutofit/>
          </a:bodyPr>
          <a:lstStyle/>
          <a:p>
            <a:pPr>
              <a:lnSpc>
                <a:spcPct val="100000"/>
              </a:lnSpc>
            </a:pPr>
            <a:r>
              <a:rPr lang="it-IT" dirty="0">
                <a:ea typeface="Verdana" panose="020B0604030504040204" pitchFamily="34" charset="0"/>
              </a:rPr>
              <a:t>Tutti possono accedere al sito per consultare il menù, registrarsi e riempire il carello.</a:t>
            </a:r>
          </a:p>
          <a:p>
            <a:pPr>
              <a:lnSpc>
                <a:spcPct val="100000"/>
              </a:lnSpc>
            </a:pPr>
            <a:r>
              <a:rPr lang="it-IT" dirty="0">
                <a:ea typeface="Verdana" panose="020B0604030504040204" pitchFamily="34" charset="0"/>
              </a:rPr>
              <a:t>Solo utente registrato ed autenticato può effettuare ordine svuotando il carello, consultare i dettagli di tutti gli ordini effettuati nel tempo ed eliminare gli ordini che si trovano nello stato ‘ da lavorare ’.</a:t>
            </a:r>
          </a:p>
          <a:p>
            <a:pPr>
              <a:lnSpc>
                <a:spcPct val="100000"/>
              </a:lnSpc>
            </a:pPr>
            <a:r>
              <a:rPr lang="it-IT" dirty="0">
                <a:ea typeface="Verdana" panose="020B0604030504040204" pitchFamily="34" charset="0"/>
              </a:rPr>
              <a:t>Utente autenticato può anche modificare il proprio profilo aggiornando i dati essenziali per le consegne(indirizzo, telefono) e password. </a:t>
            </a:r>
          </a:p>
        </p:txBody>
      </p:sp>
    </p:spTree>
    <p:extLst>
      <p:ext uri="{BB962C8B-B14F-4D97-AF65-F5344CB8AC3E}">
        <p14:creationId xmlns:p14="http://schemas.microsoft.com/office/powerpoint/2010/main" val="676448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47D8F4F1-00D0-40DA-8ACF-3F37DDA87911}"/>
              </a:ext>
            </a:extLst>
          </p:cNvPr>
          <p:cNvSpPr>
            <a:spLocks noGrp="1"/>
          </p:cNvSpPr>
          <p:nvPr>
            <p:ph idx="1"/>
          </p:nvPr>
        </p:nvSpPr>
        <p:spPr>
          <a:xfrm>
            <a:off x="838200" y="699191"/>
            <a:ext cx="10515600" cy="5343800"/>
          </a:xfrm>
        </p:spPr>
        <p:txBody>
          <a:bodyPr/>
          <a:lstStyle/>
          <a:p>
            <a:r>
              <a:rPr lang="it-IT" dirty="0">
                <a:ea typeface="Verdana" panose="020B0604030504040204" pitchFamily="34" charset="0"/>
              </a:rPr>
              <a:t>Allo stesso sito possono accedere autenticandosi anche amministratori del sito.</a:t>
            </a:r>
          </a:p>
          <a:p>
            <a:r>
              <a:rPr lang="it-IT" dirty="0">
                <a:ea typeface="Verdana" panose="020B0604030504040204" pitchFamily="34" charset="0"/>
              </a:rPr>
              <a:t>Solo dopo aver effettuato login amministratori possono visualizzare dettagli di gli ordini associati ai clienti, gestirli.</a:t>
            </a:r>
          </a:p>
          <a:p>
            <a:r>
              <a:rPr lang="it-IT" dirty="0">
                <a:ea typeface="Verdana" panose="020B0604030504040204" pitchFamily="34" charset="0"/>
              </a:rPr>
              <a:t>Amministratori possono aggiungere nuovi prodotti nel menù e nuovi amministratori.</a:t>
            </a:r>
          </a:p>
          <a:p>
            <a:r>
              <a:rPr lang="it-IT" dirty="0">
                <a:ea typeface="Verdana" panose="020B0604030504040204" pitchFamily="34" charset="0"/>
              </a:rPr>
              <a:t>Tutti i dati consistenti del sito sono gestiti dal DATABASE.</a:t>
            </a:r>
            <a:endParaRPr lang="it-IT" dirty="0"/>
          </a:p>
        </p:txBody>
      </p:sp>
    </p:spTree>
    <p:extLst>
      <p:ext uri="{BB962C8B-B14F-4D97-AF65-F5344CB8AC3E}">
        <p14:creationId xmlns:p14="http://schemas.microsoft.com/office/powerpoint/2010/main" val="1897394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C7C2C3C-D61D-46F6-A37A-31526CB68BC2}"/>
              </a:ext>
            </a:extLst>
          </p:cNvPr>
          <p:cNvSpPr>
            <a:spLocks noGrp="1"/>
          </p:cNvSpPr>
          <p:nvPr>
            <p:ph type="title"/>
          </p:nvPr>
        </p:nvSpPr>
        <p:spPr>
          <a:xfrm>
            <a:off x="838200" y="471142"/>
            <a:ext cx="10515600" cy="1325563"/>
          </a:xfrm>
        </p:spPr>
        <p:txBody>
          <a:bodyPr/>
          <a:lstStyle/>
          <a:p>
            <a:r>
              <a:rPr lang="it-IT" dirty="0">
                <a:solidFill>
                  <a:schemeClr val="accent2"/>
                </a:solidFill>
              </a:rPr>
              <a:t>Tecnologie utilizzate</a:t>
            </a:r>
          </a:p>
        </p:txBody>
      </p:sp>
      <p:sp>
        <p:nvSpPr>
          <p:cNvPr id="3" name="Segnaposto contenuto 2">
            <a:extLst>
              <a:ext uri="{FF2B5EF4-FFF2-40B4-BE49-F238E27FC236}">
                <a16:creationId xmlns:a16="http://schemas.microsoft.com/office/drawing/2014/main" id="{5E987184-5CF7-4B52-9123-9C04AF54A026}"/>
              </a:ext>
            </a:extLst>
          </p:cNvPr>
          <p:cNvSpPr>
            <a:spLocks noGrp="1"/>
          </p:cNvSpPr>
          <p:nvPr>
            <p:ph idx="1"/>
          </p:nvPr>
        </p:nvSpPr>
        <p:spPr>
          <a:xfrm>
            <a:off x="838200" y="2067339"/>
            <a:ext cx="10515600" cy="4425536"/>
          </a:xfrm>
        </p:spPr>
        <p:txBody>
          <a:bodyPr/>
          <a:lstStyle/>
          <a:p>
            <a:pPr>
              <a:lnSpc>
                <a:spcPct val="150000"/>
              </a:lnSpc>
            </a:pPr>
            <a:r>
              <a:rPr lang="it-IT" dirty="0"/>
              <a:t>HTML + CSS + JSON</a:t>
            </a:r>
          </a:p>
          <a:p>
            <a:pPr>
              <a:lnSpc>
                <a:spcPct val="150000"/>
              </a:lnSpc>
            </a:pPr>
            <a:r>
              <a:rPr lang="it-IT" dirty="0"/>
              <a:t>JavaScript(framework : REACT)  : </a:t>
            </a:r>
            <a:r>
              <a:rPr lang="it-IT" dirty="0">
                <a:solidFill>
                  <a:srgbClr val="FF0000"/>
                </a:solidFill>
              </a:rPr>
              <a:t>FRONTEND</a:t>
            </a:r>
          </a:p>
          <a:p>
            <a:pPr>
              <a:lnSpc>
                <a:spcPct val="150000"/>
              </a:lnSpc>
            </a:pPr>
            <a:r>
              <a:rPr lang="it-IT" dirty="0"/>
              <a:t>Node.js                                           : </a:t>
            </a:r>
            <a:r>
              <a:rPr lang="it-IT" dirty="0">
                <a:solidFill>
                  <a:srgbClr val="FF0000"/>
                </a:solidFill>
              </a:rPr>
              <a:t>BACKEND</a:t>
            </a:r>
          </a:p>
          <a:p>
            <a:pPr>
              <a:lnSpc>
                <a:spcPct val="150000"/>
              </a:lnSpc>
            </a:pPr>
            <a:r>
              <a:rPr lang="it-IT" dirty="0"/>
              <a:t>MySQL                                            : </a:t>
            </a:r>
            <a:r>
              <a:rPr lang="it-IT" dirty="0">
                <a:solidFill>
                  <a:srgbClr val="FF0000"/>
                </a:solidFill>
              </a:rPr>
              <a:t>DATA</a:t>
            </a:r>
          </a:p>
        </p:txBody>
      </p:sp>
    </p:spTree>
    <p:extLst>
      <p:ext uri="{BB962C8B-B14F-4D97-AF65-F5344CB8AC3E}">
        <p14:creationId xmlns:p14="http://schemas.microsoft.com/office/powerpoint/2010/main" val="717886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2060DBF-91F1-44CC-A862-C577FC46B117}"/>
              </a:ext>
            </a:extLst>
          </p:cNvPr>
          <p:cNvSpPr>
            <a:spLocks noGrp="1"/>
          </p:cNvSpPr>
          <p:nvPr>
            <p:ph type="title"/>
          </p:nvPr>
        </p:nvSpPr>
        <p:spPr/>
        <p:txBody>
          <a:bodyPr/>
          <a:lstStyle/>
          <a:p>
            <a:r>
              <a:rPr lang="it-IT" dirty="0">
                <a:solidFill>
                  <a:schemeClr val="accent2"/>
                </a:solidFill>
              </a:rPr>
              <a:t>Scelta del framework</a:t>
            </a:r>
          </a:p>
        </p:txBody>
      </p:sp>
      <p:sp>
        <p:nvSpPr>
          <p:cNvPr id="3" name="Segnaposto contenuto 2">
            <a:extLst>
              <a:ext uri="{FF2B5EF4-FFF2-40B4-BE49-F238E27FC236}">
                <a16:creationId xmlns:a16="http://schemas.microsoft.com/office/drawing/2014/main" id="{73C64FD3-797A-4836-B532-24A4A2BF6FC6}"/>
              </a:ext>
            </a:extLst>
          </p:cNvPr>
          <p:cNvSpPr>
            <a:spLocks noGrp="1"/>
          </p:cNvSpPr>
          <p:nvPr>
            <p:ph idx="1"/>
          </p:nvPr>
        </p:nvSpPr>
        <p:spPr/>
        <p:txBody>
          <a:bodyPr/>
          <a:lstStyle/>
          <a:p>
            <a:pPr marL="0" indent="0">
              <a:lnSpc>
                <a:spcPct val="100000"/>
              </a:lnSpc>
              <a:buNone/>
            </a:pPr>
            <a:r>
              <a:rPr lang="it-IT" dirty="0">
                <a:solidFill>
                  <a:schemeClr val="accent2"/>
                </a:solidFill>
              </a:rPr>
              <a:t>Perché REACT ? </a:t>
            </a:r>
            <a:r>
              <a:rPr lang="it-IT" dirty="0"/>
              <a:t>REACT perché si presenta come una libreria di sviluppo per il front-end di applicazione single-page, quindi permette di sviluppare interfacce utente dinamiche mantenendo facilità e modularità. Oltre all’uso del JSX si utilizza prevalentemente JavaScript senza imparare un altro linguaggio, e dato che abbiamo imparato JavaScript alle lezioni ho scelto subito REACT per il mio progetto. All’inizio può sembrare una cosa strana ed difficile(una sensazione di scrivere JavaScript in HTML) da imparare ma una volta abituato si apprezza per le sue potenzialità.</a:t>
            </a:r>
            <a:endParaRPr lang="it-IT" dirty="0">
              <a:solidFill>
                <a:schemeClr val="accent2"/>
              </a:solidFill>
            </a:endParaRPr>
          </a:p>
        </p:txBody>
      </p:sp>
    </p:spTree>
    <p:extLst>
      <p:ext uri="{BB962C8B-B14F-4D97-AF65-F5344CB8AC3E}">
        <p14:creationId xmlns:p14="http://schemas.microsoft.com/office/powerpoint/2010/main" val="1799212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538860D-D344-4F2D-92C2-525781E8E68B}"/>
              </a:ext>
            </a:extLst>
          </p:cNvPr>
          <p:cNvSpPr>
            <a:spLocks noGrp="1"/>
          </p:cNvSpPr>
          <p:nvPr>
            <p:ph type="title"/>
          </p:nvPr>
        </p:nvSpPr>
        <p:spPr/>
        <p:txBody>
          <a:bodyPr/>
          <a:lstStyle/>
          <a:p>
            <a:r>
              <a:rPr lang="it-IT" dirty="0">
                <a:solidFill>
                  <a:srgbClr val="FF0000"/>
                </a:solidFill>
              </a:rPr>
              <a:t>Specifiche progetto</a:t>
            </a:r>
          </a:p>
        </p:txBody>
      </p:sp>
      <p:sp>
        <p:nvSpPr>
          <p:cNvPr id="3" name="Segnaposto contenuto 2">
            <a:extLst>
              <a:ext uri="{FF2B5EF4-FFF2-40B4-BE49-F238E27FC236}">
                <a16:creationId xmlns:a16="http://schemas.microsoft.com/office/drawing/2014/main" id="{87F9B951-486A-4568-AF46-402970D16BCB}"/>
              </a:ext>
            </a:extLst>
          </p:cNvPr>
          <p:cNvSpPr>
            <a:spLocks noGrp="1"/>
          </p:cNvSpPr>
          <p:nvPr>
            <p:ph idx="1"/>
          </p:nvPr>
        </p:nvSpPr>
        <p:spPr>
          <a:xfrm>
            <a:off x="838200" y="1563757"/>
            <a:ext cx="10515600" cy="4929118"/>
          </a:xfrm>
        </p:spPr>
        <p:txBody>
          <a:bodyPr>
            <a:normAutofit lnSpcReduction="10000"/>
          </a:bodyPr>
          <a:lstStyle/>
          <a:p>
            <a:pPr>
              <a:lnSpc>
                <a:spcPct val="110000"/>
              </a:lnSpc>
            </a:pPr>
            <a:r>
              <a:rPr lang="it-IT" dirty="0"/>
              <a:t>Quando utente accede al homepage, vengono visualizzati tutti i prodotti disponibili tramite una richiesta al server che risponde accendendo al database.</a:t>
            </a:r>
          </a:p>
          <a:p>
            <a:pPr>
              <a:lnSpc>
                <a:spcPct val="110000"/>
              </a:lnSpc>
            </a:pPr>
            <a:r>
              <a:rPr lang="it-IT" dirty="0"/>
              <a:t>Utente a questo punto può aggiungere i prodotti al carello, il sistema memorizza i dati riguardanti al carello nel </a:t>
            </a:r>
            <a:r>
              <a:rPr lang="it-IT" dirty="0" err="1"/>
              <a:t>LocalStorage</a:t>
            </a:r>
            <a:r>
              <a:rPr lang="it-IT" dirty="0"/>
              <a:t>, se decide di confermare l’ordine può registrarsi compilando un </a:t>
            </a:r>
            <a:r>
              <a:rPr lang="it-IT" dirty="0" err="1"/>
              <a:t>form</a:t>
            </a:r>
            <a:r>
              <a:rPr lang="it-IT" dirty="0"/>
              <a:t> oppure effettuare login se già in possesso dei credenziali.</a:t>
            </a:r>
          </a:p>
          <a:p>
            <a:pPr>
              <a:lnSpc>
                <a:spcPct val="110000"/>
              </a:lnSpc>
            </a:pPr>
            <a:r>
              <a:rPr lang="it-IT" dirty="0"/>
              <a:t>Siccome i clienti vengono indentificati attraverso Email, nella fase di registrazione viene effettuato il controllo che Email presentato non sia già presente del DATABASE.</a:t>
            </a:r>
          </a:p>
        </p:txBody>
      </p:sp>
    </p:spTree>
    <p:extLst>
      <p:ext uri="{BB962C8B-B14F-4D97-AF65-F5344CB8AC3E}">
        <p14:creationId xmlns:p14="http://schemas.microsoft.com/office/powerpoint/2010/main" val="280409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A5C2B8AC-DECA-49DE-ADD9-E49980E9321A}"/>
              </a:ext>
            </a:extLst>
          </p:cNvPr>
          <p:cNvSpPr>
            <a:spLocks noGrp="1"/>
          </p:cNvSpPr>
          <p:nvPr>
            <p:ph idx="1"/>
          </p:nvPr>
        </p:nvSpPr>
        <p:spPr>
          <a:xfrm>
            <a:off x="838200" y="463826"/>
            <a:ext cx="10515600" cy="6175513"/>
          </a:xfrm>
        </p:spPr>
        <p:txBody>
          <a:bodyPr>
            <a:normAutofit/>
          </a:bodyPr>
          <a:lstStyle/>
          <a:p>
            <a:pPr>
              <a:lnSpc>
                <a:spcPct val="100000"/>
              </a:lnSpc>
            </a:pPr>
            <a:r>
              <a:rPr lang="it-IT" dirty="0"/>
              <a:t>Operazione di login controlla rispettivamente se è errato il password oppure mail ritornando messaggio di errore adeguato per l’utente.</a:t>
            </a:r>
          </a:p>
          <a:p>
            <a:pPr>
              <a:lnSpc>
                <a:spcPct val="100000"/>
              </a:lnSpc>
            </a:pPr>
            <a:r>
              <a:rPr lang="it-IT" dirty="0"/>
              <a:t>I password vengono memorizzati facendo prima passare attraverso funzione di HASH da renderlo segreto per tutti.</a:t>
            </a:r>
          </a:p>
          <a:p>
            <a:pPr>
              <a:lnSpc>
                <a:spcPct val="100000"/>
              </a:lnSpc>
            </a:pPr>
            <a:r>
              <a:rPr lang="it-IT" dirty="0"/>
              <a:t>Se login è andato buon fine, il sistema invia un token all’utente che deve utilizzarlo come strumento di autenticazione per ogni futura richiesta di servizio.</a:t>
            </a:r>
          </a:p>
          <a:p>
            <a:pPr>
              <a:lnSpc>
                <a:spcPct val="100000"/>
              </a:lnSpc>
            </a:pPr>
            <a:r>
              <a:rPr lang="it-IT" dirty="0"/>
              <a:t>Utente autenticato può effettuare l’ordine con data odierna e con orario non precedente all’ora attuale, in caso contrario verrà avvertito.</a:t>
            </a:r>
          </a:p>
          <a:p>
            <a:pPr>
              <a:lnSpc>
                <a:spcPct val="100000"/>
              </a:lnSpc>
            </a:pPr>
            <a:r>
              <a:rPr lang="it-IT" dirty="0"/>
              <a:t>Può visualizzare gli tutti gli ordini effettuati nel tempo e eliminare quelli che non sono ancora stati lavorati. </a:t>
            </a:r>
          </a:p>
          <a:p>
            <a:pPr>
              <a:lnSpc>
                <a:spcPct val="100000"/>
              </a:lnSpc>
            </a:pPr>
            <a:endParaRPr lang="it-IT" dirty="0"/>
          </a:p>
          <a:p>
            <a:pPr>
              <a:lnSpc>
                <a:spcPct val="100000"/>
              </a:lnSpc>
            </a:pPr>
            <a:endParaRPr lang="it-IT" dirty="0"/>
          </a:p>
        </p:txBody>
      </p:sp>
    </p:spTree>
    <p:extLst>
      <p:ext uri="{BB962C8B-B14F-4D97-AF65-F5344CB8AC3E}">
        <p14:creationId xmlns:p14="http://schemas.microsoft.com/office/powerpoint/2010/main" val="3687746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91ACE41F-8A6B-4AD6-8C8E-0E20CDD2E259}"/>
              </a:ext>
            </a:extLst>
          </p:cNvPr>
          <p:cNvSpPr>
            <a:spLocks noGrp="1"/>
          </p:cNvSpPr>
          <p:nvPr>
            <p:ph idx="1"/>
          </p:nvPr>
        </p:nvSpPr>
        <p:spPr>
          <a:xfrm>
            <a:off x="838200" y="781878"/>
            <a:ext cx="10515600" cy="5395085"/>
          </a:xfrm>
        </p:spPr>
        <p:txBody>
          <a:bodyPr>
            <a:normAutofit/>
          </a:bodyPr>
          <a:lstStyle/>
          <a:p>
            <a:pPr>
              <a:lnSpc>
                <a:spcPct val="100000"/>
              </a:lnSpc>
            </a:pPr>
            <a:r>
              <a:rPr lang="it-IT" dirty="0"/>
              <a:t>Può modificare il proprio profilo(password, indirizzo e telefono) inserendo il password attuale.</a:t>
            </a:r>
          </a:p>
          <a:p>
            <a:pPr>
              <a:lnSpc>
                <a:spcPct val="100000"/>
              </a:lnSpc>
            </a:pPr>
            <a:r>
              <a:rPr lang="it-IT" dirty="0"/>
              <a:t>Per amministratori funziona in modo analogo all’utente, bisogna fare login prima di potere eseguire qualsiasi operazione, solo in caso di successo viene inviato un token dal sistema per autenticazione delle future richieste di servizi. </a:t>
            </a:r>
          </a:p>
          <a:p>
            <a:pPr>
              <a:lnSpc>
                <a:spcPct val="100000"/>
              </a:lnSpc>
            </a:pPr>
            <a:r>
              <a:rPr lang="it-IT" dirty="0"/>
              <a:t>Amministratori possono modificare stato degli ordini, aggiungere nuovi amministratori oppure prodotti nel menù.</a:t>
            </a:r>
          </a:p>
        </p:txBody>
      </p:sp>
    </p:spTree>
    <p:extLst>
      <p:ext uri="{BB962C8B-B14F-4D97-AF65-F5344CB8AC3E}">
        <p14:creationId xmlns:p14="http://schemas.microsoft.com/office/powerpoint/2010/main" val="3041751160"/>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223</TotalTime>
  <Words>596</Words>
  <Application>Microsoft Office PowerPoint</Application>
  <PresentationFormat>Widescreen</PresentationFormat>
  <Paragraphs>35</Paragraphs>
  <Slides>10</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10</vt:i4>
      </vt:variant>
    </vt:vector>
  </HeadingPairs>
  <TitlesOfParts>
    <vt:vector size="14" baseType="lpstr">
      <vt:lpstr>Arial</vt:lpstr>
      <vt:lpstr>Calibri</vt:lpstr>
      <vt:lpstr>Calibri Light</vt:lpstr>
      <vt:lpstr>Tema di Office</vt:lpstr>
      <vt:lpstr>PROGETTO PER CORSO TECNOLOGIA INTERNET</vt:lpstr>
      <vt:lpstr>Obiettivo progetto</vt:lpstr>
      <vt:lpstr>Requisiti progetto</vt:lpstr>
      <vt:lpstr>Presentazione standard di PowerPoint</vt:lpstr>
      <vt:lpstr>Tecnologie utilizzate</vt:lpstr>
      <vt:lpstr>Scelta del framework</vt:lpstr>
      <vt:lpstr>Specifiche progetto</vt:lpstr>
      <vt:lpstr>Presentazione standard di PowerPoint</vt:lpstr>
      <vt:lpstr>Presentazione standard di PowerPoint</vt:lpstr>
      <vt:lpstr>Conclusione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anqing weng</dc:creator>
  <cp:lastModifiedBy>anqing weng</cp:lastModifiedBy>
  <cp:revision>23</cp:revision>
  <dcterms:created xsi:type="dcterms:W3CDTF">2021-02-10T12:08:53Z</dcterms:created>
  <dcterms:modified xsi:type="dcterms:W3CDTF">2021-02-15T09:36:32Z</dcterms:modified>
</cp:coreProperties>
</file>