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489FD-CA9C-4A56-BC47-9A87331A9E89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B018A-FCAE-4C32-B835-0C87A35675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36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B018A-FCAE-4C32-B835-0C87A356752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52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de-DE" smtClean="0"/>
              <a:t>单击此处编辑母版副标题样式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4F90-1F61-4E2D-AF29-92FFAB80649E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44AD-5069-4954-94AB-4EA1441861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7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4F90-1F61-4E2D-AF29-92FFAB80649E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44AD-5069-4954-94AB-4EA1441861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0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4F90-1F61-4E2D-AF29-92FFAB80649E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44AD-5069-4954-94AB-4EA1441861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08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4F90-1F61-4E2D-AF29-92FFAB80649E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44AD-5069-4954-94AB-4EA1441861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89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4F90-1F61-4E2D-AF29-92FFAB80649E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44AD-5069-4954-94AB-4EA1441861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92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4F90-1F61-4E2D-AF29-92FFAB80649E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44AD-5069-4954-94AB-4EA1441861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07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4F90-1F61-4E2D-AF29-92FFAB80649E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44AD-5069-4954-94AB-4EA1441861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20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4F90-1F61-4E2D-AF29-92FFAB80649E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44AD-5069-4954-94AB-4EA1441861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58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4F90-1F61-4E2D-AF29-92FFAB80649E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44AD-5069-4954-94AB-4EA1441861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27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4F90-1F61-4E2D-AF29-92FFAB80649E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44AD-5069-4954-94AB-4EA1441861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57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4F90-1F61-4E2D-AF29-92FFAB80649E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44AD-5069-4954-94AB-4EA1441861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81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74F90-1F61-4E2D-AF29-92FFAB80649E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44AD-5069-4954-94AB-4EA1441861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5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069534" y="1159810"/>
            <a:ext cx="6836229" cy="808892"/>
            <a:chOff x="286355" y="366154"/>
            <a:chExt cx="6836229" cy="1149532"/>
          </a:xfrm>
        </p:grpSpPr>
        <p:sp>
          <p:nvSpPr>
            <p:cNvPr id="3" name="圆角矩形 2"/>
            <p:cNvSpPr/>
            <p:nvPr/>
          </p:nvSpPr>
          <p:spPr>
            <a:xfrm>
              <a:off x="286355" y="366154"/>
              <a:ext cx="6836229" cy="1149532"/>
            </a:xfrm>
            <a:prstGeom prst="round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</a:t>
              </a:r>
              <a:endParaRPr lang="de-DE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709810" y="692726"/>
              <a:ext cx="1946367" cy="49638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List object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2731288" y="692726"/>
              <a:ext cx="1946367" cy="49638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List object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4932218" y="848556"/>
              <a:ext cx="184728" cy="18472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5186781" y="848556"/>
              <a:ext cx="184728" cy="18472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5441344" y="855019"/>
              <a:ext cx="184728" cy="18472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677654" y="403751"/>
              <a:ext cx="2430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</a:rPr>
                <a:t>Json</a:t>
              </a:r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 Array: “</a:t>
              </a:r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</a:rPr>
                <a:t>listObjects</a:t>
              </a:r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”</a:t>
              </a:r>
              <a:endParaRPr lang="de-DE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054693" y="2163745"/>
            <a:ext cx="6836229" cy="813816"/>
            <a:chOff x="286354" y="1541811"/>
            <a:chExt cx="6836229" cy="1149532"/>
          </a:xfrm>
        </p:grpSpPr>
        <p:sp>
          <p:nvSpPr>
            <p:cNvPr id="40" name="圆角矩形 39"/>
            <p:cNvSpPr/>
            <p:nvPr/>
          </p:nvSpPr>
          <p:spPr>
            <a:xfrm>
              <a:off x="286354" y="1541811"/>
              <a:ext cx="6836229" cy="1149532"/>
            </a:xfrm>
            <a:prstGeom prst="round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矩形 10"/>
            <p:cNvSpPr/>
            <p:nvPr/>
          </p:nvSpPr>
          <p:spPr>
            <a:xfrm>
              <a:off x="709810" y="1868383"/>
              <a:ext cx="1946367" cy="49638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Task object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731287" y="1868383"/>
              <a:ext cx="1946367" cy="49638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Task object</a:t>
              </a:r>
            </a:p>
          </p:txBody>
        </p:sp>
        <p:sp>
          <p:nvSpPr>
            <p:cNvPr id="45" name="椭圆 44"/>
            <p:cNvSpPr/>
            <p:nvPr/>
          </p:nvSpPr>
          <p:spPr>
            <a:xfrm>
              <a:off x="4932218" y="1998088"/>
              <a:ext cx="184728" cy="18472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/>
            </a:p>
          </p:txBody>
        </p:sp>
        <p:sp>
          <p:nvSpPr>
            <p:cNvPr id="46" name="椭圆 45"/>
            <p:cNvSpPr/>
            <p:nvPr/>
          </p:nvSpPr>
          <p:spPr>
            <a:xfrm>
              <a:off x="5186781" y="1998088"/>
              <a:ext cx="184728" cy="18472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/>
            </a:p>
          </p:txBody>
        </p:sp>
        <p:sp>
          <p:nvSpPr>
            <p:cNvPr id="47" name="椭圆 46"/>
            <p:cNvSpPr/>
            <p:nvPr/>
          </p:nvSpPr>
          <p:spPr>
            <a:xfrm>
              <a:off x="5441344" y="2004551"/>
              <a:ext cx="184728" cy="18472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583744" y="1562579"/>
              <a:ext cx="2538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</a:rPr>
                <a:t>Json</a:t>
              </a:r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 Array: “</a:t>
              </a:r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</a:rPr>
                <a:t>taskObjects</a:t>
              </a:r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”</a:t>
              </a:r>
              <a:endParaRPr lang="de-DE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078210" y="3177428"/>
            <a:ext cx="6861489" cy="790666"/>
            <a:chOff x="286355" y="2542045"/>
            <a:chExt cx="6861489" cy="1149533"/>
          </a:xfrm>
        </p:grpSpPr>
        <p:sp>
          <p:nvSpPr>
            <p:cNvPr id="41" name="圆角矩形 40"/>
            <p:cNvSpPr/>
            <p:nvPr/>
          </p:nvSpPr>
          <p:spPr>
            <a:xfrm>
              <a:off x="286355" y="2542045"/>
              <a:ext cx="6836229" cy="1149533"/>
            </a:xfrm>
            <a:prstGeom prst="roundRect">
              <a:avLst/>
            </a:prstGeom>
            <a:solidFill>
              <a:srgbClr val="92D05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矩形 33"/>
            <p:cNvSpPr/>
            <p:nvPr/>
          </p:nvSpPr>
          <p:spPr>
            <a:xfrm>
              <a:off x="709809" y="3026622"/>
              <a:ext cx="1946367" cy="4963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User</a:t>
              </a:r>
              <a:r>
                <a:rPr lang="en-US" sz="2400" dirty="0" smtClean="0"/>
                <a:t> </a:t>
              </a:r>
              <a:r>
                <a:rPr lang="en-US" sz="2400" dirty="0" smtClean="0"/>
                <a:t>object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2731287" y="3026622"/>
              <a:ext cx="1946367" cy="4963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User</a:t>
              </a:r>
              <a:r>
                <a:rPr lang="en-US" sz="2400" dirty="0" smtClean="0"/>
                <a:t> </a:t>
              </a:r>
              <a:r>
                <a:rPr lang="en-US" sz="2400" dirty="0" smtClean="0"/>
                <a:t>object</a:t>
              </a:r>
            </a:p>
          </p:txBody>
        </p:sp>
        <p:sp>
          <p:nvSpPr>
            <p:cNvPr id="48" name="椭圆 47"/>
            <p:cNvSpPr/>
            <p:nvPr/>
          </p:nvSpPr>
          <p:spPr>
            <a:xfrm>
              <a:off x="4932218" y="3190634"/>
              <a:ext cx="184728" cy="18472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/>
            </a:p>
          </p:txBody>
        </p:sp>
        <p:sp>
          <p:nvSpPr>
            <p:cNvPr id="49" name="椭圆 48"/>
            <p:cNvSpPr/>
            <p:nvPr/>
          </p:nvSpPr>
          <p:spPr>
            <a:xfrm>
              <a:off x="5186781" y="3190634"/>
              <a:ext cx="184728" cy="18472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/>
            </a:p>
          </p:txBody>
        </p:sp>
        <p:sp>
          <p:nvSpPr>
            <p:cNvPr id="50" name="椭圆 49"/>
            <p:cNvSpPr/>
            <p:nvPr/>
          </p:nvSpPr>
          <p:spPr>
            <a:xfrm>
              <a:off x="5441344" y="3197097"/>
              <a:ext cx="184728" cy="18472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583744" y="2683810"/>
              <a:ext cx="2564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</a:rPr>
                <a:t>Json</a:t>
              </a:r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 Array: “</a:t>
              </a:r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</a:rPr>
                <a:t>userObjects</a:t>
              </a:r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”</a:t>
              </a:r>
              <a:endParaRPr lang="de-DE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103470" y="5182911"/>
            <a:ext cx="6836229" cy="813816"/>
            <a:chOff x="286352" y="3851934"/>
            <a:chExt cx="6836229" cy="1216848"/>
          </a:xfrm>
        </p:grpSpPr>
        <p:sp>
          <p:nvSpPr>
            <p:cNvPr id="42" name="圆角矩形 41"/>
            <p:cNvSpPr/>
            <p:nvPr/>
          </p:nvSpPr>
          <p:spPr>
            <a:xfrm>
              <a:off x="286352" y="3919250"/>
              <a:ext cx="6836229" cy="1149532"/>
            </a:xfrm>
            <a:prstGeom prst="round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矩形 36"/>
            <p:cNvSpPr/>
            <p:nvPr/>
          </p:nvSpPr>
          <p:spPr>
            <a:xfrm>
              <a:off x="724647" y="4335244"/>
              <a:ext cx="1946367" cy="49638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currListId</a:t>
              </a:r>
              <a:endParaRPr lang="en-US" sz="2400" dirty="0" smtClean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746126" y="4335244"/>
              <a:ext cx="1946367" cy="49638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currTaskId</a:t>
              </a:r>
              <a:endParaRPr lang="en-US" sz="2400" dirty="0" smtClean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4767606" y="4339594"/>
              <a:ext cx="1946367" cy="49638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currUserId</a:t>
              </a:r>
              <a:endParaRPr lang="en-US" sz="2400" dirty="0" smtClean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583744" y="3851934"/>
              <a:ext cx="2407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</a:rPr>
                <a:t>Json</a:t>
              </a:r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: “</a:t>
              </a:r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</a:rPr>
                <a:t>globalParamters</a:t>
              </a:r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”</a:t>
              </a:r>
              <a:endParaRPr lang="de-DE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4" name="圆角矩形 53"/>
          <p:cNvSpPr/>
          <p:nvPr/>
        </p:nvSpPr>
        <p:spPr>
          <a:xfrm>
            <a:off x="1658611" y="572655"/>
            <a:ext cx="7841673" cy="6041166"/>
          </a:xfrm>
          <a:prstGeom prst="roundRect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文本框 58"/>
          <p:cNvSpPr txBox="1"/>
          <p:nvPr/>
        </p:nvSpPr>
        <p:spPr>
          <a:xfrm>
            <a:off x="4591965" y="6083270"/>
            <a:ext cx="197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Server: “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Data.json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”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2103470" y="4167961"/>
            <a:ext cx="6836229" cy="813816"/>
            <a:chOff x="286355" y="366154"/>
            <a:chExt cx="6836229" cy="1149532"/>
          </a:xfrm>
        </p:grpSpPr>
        <p:sp>
          <p:nvSpPr>
            <p:cNvPr id="61" name="圆角矩形 60"/>
            <p:cNvSpPr/>
            <p:nvPr/>
          </p:nvSpPr>
          <p:spPr>
            <a:xfrm>
              <a:off x="286355" y="366154"/>
              <a:ext cx="6836229" cy="1149532"/>
            </a:xfrm>
            <a:prstGeom prst="round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</a:t>
              </a:r>
              <a:endParaRPr lang="de-DE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709810" y="692726"/>
              <a:ext cx="1946367" cy="4963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Log </a:t>
              </a:r>
              <a:r>
                <a:rPr lang="en-US" sz="2400" dirty="0" smtClean="0"/>
                <a:t>object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2731288" y="692726"/>
              <a:ext cx="1946367" cy="4963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Log </a:t>
              </a:r>
              <a:r>
                <a:rPr lang="en-US" sz="2400" dirty="0" smtClean="0"/>
                <a:t>object</a:t>
              </a:r>
            </a:p>
          </p:txBody>
        </p:sp>
        <p:sp>
          <p:nvSpPr>
            <p:cNvPr id="64" name="椭圆 63"/>
            <p:cNvSpPr/>
            <p:nvPr/>
          </p:nvSpPr>
          <p:spPr>
            <a:xfrm>
              <a:off x="4932218" y="848556"/>
              <a:ext cx="184728" cy="18472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/>
            </a:p>
          </p:txBody>
        </p:sp>
        <p:sp>
          <p:nvSpPr>
            <p:cNvPr id="65" name="椭圆 64"/>
            <p:cNvSpPr/>
            <p:nvPr/>
          </p:nvSpPr>
          <p:spPr>
            <a:xfrm>
              <a:off x="5186781" y="848556"/>
              <a:ext cx="184728" cy="18472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/>
            </a:p>
          </p:txBody>
        </p:sp>
        <p:sp>
          <p:nvSpPr>
            <p:cNvPr id="66" name="椭圆 65"/>
            <p:cNvSpPr/>
            <p:nvPr/>
          </p:nvSpPr>
          <p:spPr>
            <a:xfrm>
              <a:off x="5441344" y="855019"/>
              <a:ext cx="184728" cy="18472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677654" y="403751"/>
              <a:ext cx="2443874" cy="521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</a:rPr>
                <a:t>Json</a:t>
              </a:r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 Array: “</a:t>
              </a:r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</a:rPr>
                <a:t>logObjects</a:t>
              </a:r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”</a:t>
              </a:r>
              <a:endParaRPr lang="de-DE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68" name="圆角矩形 67"/>
          <p:cNvSpPr/>
          <p:nvPr/>
        </p:nvSpPr>
        <p:spPr>
          <a:xfrm>
            <a:off x="10208128" y="939666"/>
            <a:ext cx="1438223" cy="376544"/>
          </a:xfrm>
          <a:prstGeom prst="roundRect">
            <a:avLst/>
          </a:prstGeom>
          <a:solidFill>
            <a:srgbClr val="92D05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Statische</a:t>
            </a:r>
            <a:r>
              <a:rPr lang="en-US" sz="1400" dirty="0" smtClean="0"/>
              <a:t> </a:t>
            </a:r>
            <a:r>
              <a:rPr lang="en-US" sz="1400" dirty="0" err="1" smtClean="0"/>
              <a:t>Daten</a:t>
            </a:r>
            <a:endParaRPr lang="de-DE" sz="1400" dirty="0"/>
          </a:p>
        </p:txBody>
      </p:sp>
      <p:sp>
        <p:nvSpPr>
          <p:cNvPr id="69" name="圆角矩形 68"/>
          <p:cNvSpPr/>
          <p:nvPr/>
        </p:nvSpPr>
        <p:spPr>
          <a:xfrm>
            <a:off x="10208127" y="1587694"/>
            <a:ext cx="1438223" cy="379621"/>
          </a:xfrm>
          <a:prstGeom prst="round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Dynamische</a:t>
            </a:r>
            <a:r>
              <a:rPr lang="en-US" sz="1200" dirty="0" smtClean="0"/>
              <a:t> </a:t>
            </a:r>
            <a:r>
              <a:rPr lang="en-US" sz="1200" dirty="0" err="1" smtClean="0"/>
              <a:t>Daten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99847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302327" y="2037744"/>
            <a:ext cx="2798619" cy="1906184"/>
            <a:chOff x="1413163" y="1686762"/>
            <a:chExt cx="2798619" cy="1906184"/>
          </a:xfrm>
        </p:grpSpPr>
        <p:grpSp>
          <p:nvGrpSpPr>
            <p:cNvPr id="23" name="组合 22"/>
            <p:cNvGrpSpPr/>
            <p:nvPr/>
          </p:nvGrpSpPr>
          <p:grpSpPr>
            <a:xfrm>
              <a:off x="1413163" y="1686762"/>
              <a:ext cx="2798619" cy="1906184"/>
              <a:chOff x="1413163" y="1686762"/>
              <a:chExt cx="2798619" cy="1906184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417626" y="2791918"/>
                <a:ext cx="2794155" cy="8010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417627" y="2080366"/>
                <a:ext cx="2794155" cy="1112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413163" y="1686762"/>
                <a:ext cx="2798619" cy="8010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1996547" y="2655445"/>
              <a:ext cx="1974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Server: “</a:t>
              </a:r>
              <a:r>
                <a:rPr lang="en-US" dirty="0" err="1" smtClean="0">
                  <a:solidFill>
                    <a:srgbClr val="FFC000"/>
                  </a:solidFill>
                </a:rPr>
                <a:t>Data.json</a:t>
              </a:r>
              <a:r>
                <a:rPr lang="en-US" dirty="0" smtClean="0">
                  <a:solidFill>
                    <a:srgbClr val="FFC000"/>
                  </a:solidFill>
                </a:rPr>
                <a:t>”</a:t>
              </a:r>
              <a:endParaRPr lang="de-DE" dirty="0">
                <a:solidFill>
                  <a:srgbClr val="FFC000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9319491" y="1265381"/>
            <a:ext cx="1681019" cy="6557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login.html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56582" y="1265381"/>
            <a:ext cx="1681019" cy="655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login.js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319491" y="2228906"/>
            <a:ext cx="1681019" cy="6557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Board.html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56582" y="2228906"/>
            <a:ext cx="1681019" cy="655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Board.js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319491" y="3192432"/>
            <a:ext cx="1681019" cy="6557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Backlog.html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56582" y="3192432"/>
            <a:ext cx="1681019" cy="655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backlog.js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319491" y="4248727"/>
            <a:ext cx="1681019" cy="6557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addTask.html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56582" y="4248727"/>
            <a:ext cx="1681019" cy="655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addTask.js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5" name="流程图: 可选过程 24"/>
          <p:cNvSpPr/>
          <p:nvPr/>
        </p:nvSpPr>
        <p:spPr>
          <a:xfrm>
            <a:off x="4651987" y="1265381"/>
            <a:ext cx="1302327" cy="3639128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  <a:endParaRPr lang="de-DE" dirty="0"/>
          </a:p>
        </p:txBody>
      </p:sp>
      <p:sp>
        <p:nvSpPr>
          <p:cNvPr id="26" name="左右箭头 25"/>
          <p:cNvSpPr/>
          <p:nvPr/>
        </p:nvSpPr>
        <p:spPr>
          <a:xfrm>
            <a:off x="5606473" y="1329004"/>
            <a:ext cx="1563993" cy="484632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[</a:t>
            </a:r>
            <a:r>
              <a:rPr lang="en-US" sz="1400" dirty="0" err="1" smtClean="0"/>
              <a:t>User.json</a:t>
            </a:r>
            <a:r>
              <a:rPr lang="en-US" sz="1400" dirty="0" smtClean="0"/>
              <a:t>,…]</a:t>
            </a:r>
            <a:endParaRPr lang="de-DE" sz="1400" dirty="0"/>
          </a:p>
        </p:txBody>
      </p:sp>
      <p:sp>
        <p:nvSpPr>
          <p:cNvPr id="27" name="左右箭头 26"/>
          <p:cNvSpPr/>
          <p:nvPr/>
        </p:nvSpPr>
        <p:spPr>
          <a:xfrm>
            <a:off x="5677270" y="2018402"/>
            <a:ext cx="1563993" cy="484632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[</a:t>
            </a:r>
            <a:r>
              <a:rPr lang="en-US" sz="1400" dirty="0" err="1" smtClean="0"/>
              <a:t>List.json</a:t>
            </a:r>
            <a:r>
              <a:rPr lang="en-US" sz="1400" dirty="0"/>
              <a:t>,…]</a:t>
            </a:r>
            <a:endParaRPr lang="de-DE" sz="1400" dirty="0"/>
          </a:p>
        </p:txBody>
      </p:sp>
      <p:sp>
        <p:nvSpPr>
          <p:cNvPr id="28" name="左右箭头 27"/>
          <p:cNvSpPr/>
          <p:nvPr/>
        </p:nvSpPr>
        <p:spPr>
          <a:xfrm>
            <a:off x="5677269" y="2562640"/>
            <a:ext cx="1563993" cy="484632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[</a:t>
            </a:r>
            <a:r>
              <a:rPr lang="en-US" sz="1400" dirty="0" err="1" smtClean="0"/>
              <a:t>Task.json</a:t>
            </a:r>
            <a:r>
              <a:rPr lang="en-US" sz="1400" dirty="0" smtClean="0"/>
              <a:t>,…]</a:t>
            </a:r>
            <a:endParaRPr lang="de-DE" sz="1400" dirty="0"/>
          </a:p>
        </p:txBody>
      </p:sp>
      <p:sp>
        <p:nvSpPr>
          <p:cNvPr id="30" name="左箭头 29"/>
          <p:cNvSpPr/>
          <p:nvPr/>
        </p:nvSpPr>
        <p:spPr>
          <a:xfrm>
            <a:off x="5677267" y="4279944"/>
            <a:ext cx="1563993" cy="484632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Task.json</a:t>
            </a:r>
            <a:endParaRPr lang="de-DE" sz="1400" dirty="0"/>
          </a:p>
        </p:txBody>
      </p:sp>
      <p:sp>
        <p:nvSpPr>
          <p:cNvPr id="31" name="右箭头 30"/>
          <p:cNvSpPr/>
          <p:nvPr/>
        </p:nvSpPr>
        <p:spPr>
          <a:xfrm>
            <a:off x="5677267" y="3301098"/>
            <a:ext cx="1563992" cy="48463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[</a:t>
            </a:r>
            <a:r>
              <a:rPr lang="en-US" sz="1400" dirty="0" err="1" smtClean="0"/>
              <a:t>Log.json</a:t>
            </a:r>
            <a:r>
              <a:rPr lang="en-US" sz="1400" dirty="0"/>
              <a:t>,…]</a:t>
            </a:r>
            <a:endParaRPr lang="de-DE" sz="1400" dirty="0"/>
          </a:p>
        </p:txBody>
      </p:sp>
      <p:sp>
        <p:nvSpPr>
          <p:cNvPr id="33" name="左箭头 32"/>
          <p:cNvSpPr/>
          <p:nvPr/>
        </p:nvSpPr>
        <p:spPr>
          <a:xfrm>
            <a:off x="8737601" y="4334302"/>
            <a:ext cx="581890" cy="484632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34" name="右箭头 33"/>
          <p:cNvSpPr/>
          <p:nvPr/>
        </p:nvSpPr>
        <p:spPr>
          <a:xfrm>
            <a:off x="8737601" y="3281604"/>
            <a:ext cx="581890" cy="48463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35" name="右箭头 34"/>
          <p:cNvSpPr/>
          <p:nvPr/>
        </p:nvSpPr>
        <p:spPr>
          <a:xfrm>
            <a:off x="8737601" y="2318079"/>
            <a:ext cx="581890" cy="48463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36" name="左箭头 35"/>
          <p:cNvSpPr/>
          <p:nvPr/>
        </p:nvSpPr>
        <p:spPr>
          <a:xfrm>
            <a:off x="8732984" y="1350956"/>
            <a:ext cx="581890" cy="484632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39" name="左右箭头 38"/>
          <p:cNvSpPr/>
          <p:nvPr/>
        </p:nvSpPr>
        <p:spPr>
          <a:xfrm>
            <a:off x="3996247" y="2878147"/>
            <a:ext cx="683617" cy="484632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173628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宽屏</PresentationFormat>
  <Paragraphs>37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weng kailong</dc:creator>
  <cp:lastModifiedBy>weng kailong</cp:lastModifiedBy>
  <cp:revision>6</cp:revision>
  <dcterms:created xsi:type="dcterms:W3CDTF">2021-04-27T16:37:31Z</dcterms:created>
  <dcterms:modified xsi:type="dcterms:W3CDTF">2021-04-27T21:07:26Z</dcterms:modified>
</cp:coreProperties>
</file>