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489FD-CA9C-4A56-BC47-9A87331A9E89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018A-FCAE-4C32-B835-0C87A3567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3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B018A-FCAE-4C32-B835-0C87A356752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2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 smtClean="0"/>
              <a:t>单击此处编辑母版副标题样式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08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9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2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7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4F90-1F61-4E2D-AF29-92FFAB80649E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5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/>
        </p:nvSpPr>
        <p:spPr>
          <a:xfrm>
            <a:off x="2060694" y="1175517"/>
            <a:ext cx="6836229" cy="790666"/>
          </a:xfrm>
          <a:prstGeom prst="roundRect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圆角矩形 70"/>
          <p:cNvSpPr/>
          <p:nvPr/>
        </p:nvSpPr>
        <p:spPr>
          <a:xfrm>
            <a:off x="2054691" y="3177986"/>
            <a:ext cx="6836229" cy="813816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组合 54"/>
          <p:cNvGrpSpPr/>
          <p:nvPr/>
        </p:nvGrpSpPr>
        <p:grpSpPr>
          <a:xfrm>
            <a:off x="2492989" y="1186266"/>
            <a:ext cx="6397933" cy="552638"/>
            <a:chOff x="709810" y="403751"/>
            <a:chExt cx="6397933" cy="785364"/>
          </a:xfrm>
        </p:grpSpPr>
        <p:sp>
          <p:nvSpPr>
            <p:cNvPr id="5" name="矩形 4"/>
            <p:cNvSpPr/>
            <p:nvPr/>
          </p:nvSpPr>
          <p:spPr>
            <a:xfrm>
              <a:off x="709810" y="692726"/>
              <a:ext cx="1946367" cy="49638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List object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731288" y="692726"/>
              <a:ext cx="1946367" cy="49638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List object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4932218" y="848556"/>
              <a:ext cx="184728" cy="1847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5186781" y="848556"/>
              <a:ext cx="184728" cy="1847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5441344" y="855019"/>
              <a:ext cx="184728" cy="1847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77654" y="403751"/>
              <a:ext cx="2430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Array: 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listObjects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054693" y="2163745"/>
            <a:ext cx="6836229" cy="813816"/>
            <a:chOff x="286354" y="1541811"/>
            <a:chExt cx="6836229" cy="1149532"/>
          </a:xfrm>
        </p:grpSpPr>
        <p:sp>
          <p:nvSpPr>
            <p:cNvPr id="40" name="圆角矩形 39"/>
            <p:cNvSpPr/>
            <p:nvPr/>
          </p:nvSpPr>
          <p:spPr>
            <a:xfrm>
              <a:off x="286354" y="1541811"/>
              <a:ext cx="6836229" cy="1149532"/>
            </a:xfrm>
            <a:prstGeom prst="round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9810" y="1868383"/>
              <a:ext cx="1946367" cy="4963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Task object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731287" y="1868383"/>
              <a:ext cx="1946367" cy="4963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Task object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4932218" y="1998088"/>
              <a:ext cx="184728" cy="1847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86781" y="1998088"/>
              <a:ext cx="184728" cy="1847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5441344" y="2004551"/>
              <a:ext cx="184728" cy="1847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583744" y="1562579"/>
              <a:ext cx="2538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Array: 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taskObjects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501664" y="3274936"/>
            <a:ext cx="6438035" cy="577215"/>
            <a:chOff x="709809" y="2683810"/>
            <a:chExt cx="6438035" cy="839201"/>
          </a:xfrm>
        </p:grpSpPr>
        <p:sp>
          <p:nvSpPr>
            <p:cNvPr id="34" name="矩形 33"/>
            <p:cNvSpPr/>
            <p:nvPr/>
          </p:nvSpPr>
          <p:spPr>
            <a:xfrm>
              <a:off x="709809" y="3026622"/>
              <a:ext cx="1946367" cy="496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 object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731287" y="3026622"/>
              <a:ext cx="1946367" cy="496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 object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4932218" y="3190634"/>
              <a:ext cx="184728" cy="18472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86781" y="3190634"/>
              <a:ext cx="184728" cy="18472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41344" y="3197097"/>
              <a:ext cx="184728" cy="18472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583744" y="2683810"/>
              <a:ext cx="2564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Array: 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userObjects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103470" y="5182911"/>
            <a:ext cx="6836229" cy="813816"/>
            <a:chOff x="286352" y="3851934"/>
            <a:chExt cx="6836229" cy="1216848"/>
          </a:xfrm>
        </p:grpSpPr>
        <p:sp>
          <p:nvSpPr>
            <p:cNvPr id="42" name="圆角矩形 41"/>
            <p:cNvSpPr/>
            <p:nvPr/>
          </p:nvSpPr>
          <p:spPr>
            <a:xfrm>
              <a:off x="286352" y="3919250"/>
              <a:ext cx="6836229" cy="1149532"/>
            </a:xfrm>
            <a:prstGeom prst="round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矩形 36"/>
            <p:cNvSpPr/>
            <p:nvPr/>
          </p:nvSpPr>
          <p:spPr>
            <a:xfrm>
              <a:off x="581209" y="4335244"/>
              <a:ext cx="1460894" cy="4963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currListId</a:t>
              </a:r>
              <a:endParaRPr lang="en-US" sz="24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159931" y="4335244"/>
              <a:ext cx="1460895" cy="4963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currTaskId</a:t>
              </a:r>
              <a:endParaRPr lang="en-US" sz="2400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726950" y="4335244"/>
              <a:ext cx="1595780" cy="4963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currUserId</a:t>
              </a:r>
              <a:endParaRPr lang="en-US" sz="2400" dirty="0" smtClean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583744" y="3851934"/>
              <a:ext cx="2407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: 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globalParamters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1658611" y="572655"/>
            <a:ext cx="7841673" cy="6041166"/>
          </a:xfrm>
          <a:prstGeom prst="round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文本框 58"/>
          <p:cNvSpPr txBox="1"/>
          <p:nvPr/>
        </p:nvSpPr>
        <p:spPr>
          <a:xfrm>
            <a:off x="4591965" y="6083270"/>
            <a:ext cx="19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Server: 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Data.json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0208128" y="939666"/>
            <a:ext cx="1438223" cy="376544"/>
          </a:xfrm>
          <a:prstGeom prst="roundRect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Statische</a:t>
            </a:r>
            <a:r>
              <a:rPr lang="en-US" sz="1400" dirty="0" smtClean="0"/>
              <a:t> </a:t>
            </a:r>
            <a:r>
              <a:rPr lang="en-US" sz="1400" dirty="0" err="1" smtClean="0"/>
              <a:t>Daten</a:t>
            </a:r>
            <a:endParaRPr lang="de-DE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10208127" y="1587694"/>
            <a:ext cx="1438223" cy="379621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Dynamische</a:t>
            </a:r>
            <a:r>
              <a:rPr lang="en-US" sz="1200" dirty="0" smtClean="0"/>
              <a:t> </a:t>
            </a:r>
            <a:r>
              <a:rPr lang="en-US" sz="1200" dirty="0" err="1" smtClean="0"/>
              <a:t>Daten</a:t>
            </a:r>
            <a:endParaRPr lang="de-DE" sz="120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2019830" y="4316018"/>
            <a:ext cx="7004833" cy="790666"/>
            <a:chOff x="192862" y="2542045"/>
            <a:chExt cx="7004833" cy="1149533"/>
          </a:xfrm>
        </p:grpSpPr>
        <p:sp>
          <p:nvSpPr>
            <p:cNvPr id="61" name="圆角矩形 60"/>
            <p:cNvSpPr/>
            <p:nvPr/>
          </p:nvSpPr>
          <p:spPr>
            <a:xfrm>
              <a:off x="192862" y="2542045"/>
              <a:ext cx="6871090" cy="1149533"/>
            </a:xfrm>
            <a:prstGeom prst="roundRect">
              <a:avLst/>
            </a:prstGeom>
            <a:solidFill>
              <a:srgbClr val="92D05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矩形 61"/>
            <p:cNvSpPr/>
            <p:nvPr/>
          </p:nvSpPr>
          <p:spPr>
            <a:xfrm>
              <a:off x="311516" y="3026622"/>
              <a:ext cx="1144648" cy="496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TODO</a:t>
              </a:r>
              <a:endParaRPr lang="en-US" sz="2400" dirty="0" smtClean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574818" y="3026622"/>
              <a:ext cx="1946367" cy="496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IN PROGRESS</a:t>
              </a:r>
              <a:endParaRPr lang="en-US" sz="2400" dirty="0" smtClean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239321" y="2582256"/>
              <a:ext cx="2958374" cy="53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Array: 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category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Objects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5471560" y="4647799"/>
            <a:ext cx="1338543" cy="3414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TESTING</a:t>
            </a:r>
            <a:endParaRPr lang="en-US" sz="24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915143" y="4647799"/>
            <a:ext cx="1338543" cy="3414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DONE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84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302327" y="2037744"/>
            <a:ext cx="2798619" cy="1906184"/>
            <a:chOff x="1413163" y="1686762"/>
            <a:chExt cx="2798619" cy="1906184"/>
          </a:xfrm>
        </p:grpSpPr>
        <p:grpSp>
          <p:nvGrpSpPr>
            <p:cNvPr id="23" name="组合 22"/>
            <p:cNvGrpSpPr/>
            <p:nvPr/>
          </p:nvGrpSpPr>
          <p:grpSpPr>
            <a:xfrm>
              <a:off x="1413163" y="1686762"/>
              <a:ext cx="2798619" cy="1906184"/>
              <a:chOff x="1413163" y="1686762"/>
              <a:chExt cx="2798619" cy="190618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417626" y="2791918"/>
                <a:ext cx="2794155" cy="8010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17627" y="2080366"/>
                <a:ext cx="2794155" cy="1112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13163" y="1686762"/>
                <a:ext cx="2798619" cy="8010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996547" y="2655445"/>
              <a:ext cx="197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Server: “</a:t>
              </a:r>
              <a:r>
                <a:rPr lang="en-US" dirty="0" err="1" smtClean="0">
                  <a:solidFill>
                    <a:srgbClr val="FFC000"/>
                  </a:solidFill>
                </a:rPr>
                <a:t>Data.json</a:t>
              </a:r>
              <a:r>
                <a:rPr lang="en-US" dirty="0" smtClean="0">
                  <a:solidFill>
                    <a:srgbClr val="FFC000"/>
                  </a:solidFill>
                </a:rPr>
                <a:t>”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319491" y="1265381"/>
            <a:ext cx="1681019" cy="655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login.html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582" y="1265381"/>
            <a:ext cx="1681019" cy="655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19491" y="2228906"/>
            <a:ext cx="1681019" cy="655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Board.html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56582" y="2228906"/>
            <a:ext cx="1681019" cy="655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Board.js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19491" y="3192432"/>
            <a:ext cx="1681019" cy="655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Backlog.html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56582" y="3192432"/>
            <a:ext cx="1681019" cy="655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backlog.js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19491" y="4248727"/>
            <a:ext cx="1681019" cy="655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addTask.html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56582" y="4248727"/>
            <a:ext cx="1681019" cy="655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addTask.js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4651987" y="1265381"/>
            <a:ext cx="1302327" cy="36391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de-DE" dirty="0"/>
          </a:p>
        </p:txBody>
      </p:sp>
      <p:sp>
        <p:nvSpPr>
          <p:cNvPr id="26" name="左右箭头 25"/>
          <p:cNvSpPr/>
          <p:nvPr/>
        </p:nvSpPr>
        <p:spPr>
          <a:xfrm>
            <a:off x="5606473" y="1329004"/>
            <a:ext cx="1563993" cy="4846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</a:t>
            </a:r>
            <a:r>
              <a:rPr lang="en-US" sz="1400" dirty="0" err="1" smtClean="0"/>
              <a:t>User.json</a:t>
            </a:r>
            <a:r>
              <a:rPr lang="en-US" sz="1400" dirty="0" smtClean="0"/>
              <a:t>,…]</a:t>
            </a:r>
            <a:endParaRPr lang="de-DE" sz="1400" dirty="0"/>
          </a:p>
        </p:txBody>
      </p:sp>
      <p:sp>
        <p:nvSpPr>
          <p:cNvPr id="27" name="左右箭头 26"/>
          <p:cNvSpPr/>
          <p:nvPr/>
        </p:nvSpPr>
        <p:spPr>
          <a:xfrm>
            <a:off x="5677270" y="2018402"/>
            <a:ext cx="1563993" cy="4846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</a:t>
            </a:r>
            <a:r>
              <a:rPr lang="en-US" sz="1400" dirty="0" err="1" smtClean="0"/>
              <a:t>List.json</a:t>
            </a:r>
            <a:r>
              <a:rPr lang="en-US" sz="1400" dirty="0"/>
              <a:t>,…]</a:t>
            </a:r>
            <a:endParaRPr lang="de-DE" sz="1400" dirty="0"/>
          </a:p>
        </p:txBody>
      </p:sp>
      <p:sp>
        <p:nvSpPr>
          <p:cNvPr id="28" name="左右箭头 27"/>
          <p:cNvSpPr/>
          <p:nvPr/>
        </p:nvSpPr>
        <p:spPr>
          <a:xfrm>
            <a:off x="5677269" y="2562640"/>
            <a:ext cx="1563993" cy="4846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</a:t>
            </a:r>
            <a:r>
              <a:rPr lang="en-US" sz="1400" dirty="0" err="1" smtClean="0"/>
              <a:t>Task.json</a:t>
            </a:r>
            <a:r>
              <a:rPr lang="en-US" sz="1400" dirty="0" smtClean="0"/>
              <a:t>,…]</a:t>
            </a:r>
            <a:endParaRPr lang="de-DE" sz="1400" dirty="0"/>
          </a:p>
        </p:txBody>
      </p:sp>
      <p:sp>
        <p:nvSpPr>
          <p:cNvPr id="30" name="左箭头 29"/>
          <p:cNvSpPr/>
          <p:nvPr/>
        </p:nvSpPr>
        <p:spPr>
          <a:xfrm>
            <a:off x="5677267" y="4279944"/>
            <a:ext cx="1563993" cy="484632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Task.json</a:t>
            </a:r>
            <a:endParaRPr lang="de-DE" sz="1400" dirty="0"/>
          </a:p>
        </p:txBody>
      </p:sp>
      <p:sp>
        <p:nvSpPr>
          <p:cNvPr id="31" name="右箭头 30"/>
          <p:cNvSpPr/>
          <p:nvPr/>
        </p:nvSpPr>
        <p:spPr>
          <a:xfrm>
            <a:off x="5677267" y="3301098"/>
            <a:ext cx="1563992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</a:t>
            </a:r>
            <a:r>
              <a:rPr lang="en-US" sz="1400" dirty="0" err="1" smtClean="0"/>
              <a:t>Log.json</a:t>
            </a:r>
            <a:r>
              <a:rPr lang="en-US" sz="1400" dirty="0"/>
              <a:t>,…]</a:t>
            </a:r>
            <a:endParaRPr lang="de-DE" sz="1400" dirty="0"/>
          </a:p>
        </p:txBody>
      </p:sp>
      <p:sp>
        <p:nvSpPr>
          <p:cNvPr id="33" name="左箭头 32"/>
          <p:cNvSpPr/>
          <p:nvPr/>
        </p:nvSpPr>
        <p:spPr>
          <a:xfrm>
            <a:off x="8737601" y="4334302"/>
            <a:ext cx="581890" cy="484632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4" name="右箭头 33"/>
          <p:cNvSpPr/>
          <p:nvPr/>
        </p:nvSpPr>
        <p:spPr>
          <a:xfrm>
            <a:off x="8737601" y="3281604"/>
            <a:ext cx="581890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5" name="右箭头 34"/>
          <p:cNvSpPr/>
          <p:nvPr/>
        </p:nvSpPr>
        <p:spPr>
          <a:xfrm>
            <a:off x="8737601" y="2318079"/>
            <a:ext cx="581890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6" name="左箭头 35"/>
          <p:cNvSpPr/>
          <p:nvPr/>
        </p:nvSpPr>
        <p:spPr>
          <a:xfrm>
            <a:off x="8732984" y="1350956"/>
            <a:ext cx="581890" cy="484632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9" name="左右箭头 38"/>
          <p:cNvSpPr/>
          <p:nvPr/>
        </p:nvSpPr>
        <p:spPr>
          <a:xfrm>
            <a:off x="3996247" y="2878147"/>
            <a:ext cx="683617" cy="4846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73628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宽屏</PresentationFormat>
  <Paragraphs>37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weng kailong</dc:creator>
  <cp:lastModifiedBy>weng kailong</cp:lastModifiedBy>
  <cp:revision>9</cp:revision>
  <dcterms:created xsi:type="dcterms:W3CDTF">2021-04-27T16:37:31Z</dcterms:created>
  <dcterms:modified xsi:type="dcterms:W3CDTF">2021-04-30T16:20:23Z</dcterms:modified>
</cp:coreProperties>
</file>