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 smtClean="0"/>
              <a:t>单击此处编辑母版副标题样式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4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6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4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1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3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62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5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9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3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34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18A6-D1C1-4E9D-AA8B-7AB293F03428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EC3A-3A51-43CD-BF74-81683B8F5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9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乘号 4"/>
          <p:cNvSpPr/>
          <p:nvPr/>
        </p:nvSpPr>
        <p:spPr>
          <a:xfrm>
            <a:off x="4519748" y="2638696"/>
            <a:ext cx="2312125" cy="2312125"/>
          </a:xfrm>
          <a:prstGeom prst="mathMultiply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椭圆 5"/>
          <p:cNvSpPr/>
          <p:nvPr/>
        </p:nvSpPr>
        <p:spPr>
          <a:xfrm>
            <a:off x="7080070" y="2965269"/>
            <a:ext cx="1658978" cy="1658978"/>
          </a:xfrm>
          <a:prstGeom prst="ellipse">
            <a:avLst/>
          </a:prstGeom>
          <a:solidFill>
            <a:srgbClr val="FFC0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椭圆 6"/>
          <p:cNvSpPr/>
          <p:nvPr/>
        </p:nvSpPr>
        <p:spPr>
          <a:xfrm>
            <a:off x="7589513" y="3474712"/>
            <a:ext cx="640092" cy="6400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73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weng kailong</dc:creator>
  <cp:lastModifiedBy>weng kailong</cp:lastModifiedBy>
  <cp:revision>1</cp:revision>
  <dcterms:created xsi:type="dcterms:W3CDTF">2021-04-19T08:24:46Z</dcterms:created>
  <dcterms:modified xsi:type="dcterms:W3CDTF">2021-04-19T08:28:01Z</dcterms:modified>
</cp:coreProperties>
</file>