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28" r:id="rId3"/>
    <p:sldId id="329" r:id="rId4"/>
    <p:sldId id="330" r:id="rId5"/>
    <p:sldId id="333" r:id="rId6"/>
    <p:sldId id="332" r:id="rId7"/>
    <p:sldId id="334" r:id="rId8"/>
    <p:sldId id="3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6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4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4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0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1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574A-3440-4317-8F6E-C796FE78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1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B8623-1DD2-4E99-BB15-40B9C84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D9B41C8-9290-4AA4-B52B-D8434E426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74126"/>
              </p:ext>
            </p:extLst>
          </p:nvPr>
        </p:nvGraphicFramePr>
        <p:xfrm>
          <a:off x="2306638" y="1201319"/>
          <a:ext cx="6303962" cy="445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6638" y="1201319"/>
                        <a:ext cx="6303962" cy="445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2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9195-9E4C-4E49-92E9-578B67B3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DF7A5-AAE5-4CA6-86F6-198BFDA5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26F3022-23EC-4BDF-9D45-FC62E6565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82318"/>
              </p:ext>
            </p:extLst>
          </p:nvPr>
        </p:nvGraphicFramePr>
        <p:xfrm>
          <a:off x="2192338" y="1300534"/>
          <a:ext cx="6329362" cy="44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2338" y="1300534"/>
                        <a:ext cx="6329362" cy="44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6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E3DD-7519-4DCA-8576-1CAC78B5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7C905-58F8-4546-8FBF-E8C47E3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37EAB0-286D-46D2-9E30-7A2E2656D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7980"/>
              </p:ext>
            </p:extLst>
          </p:nvPr>
        </p:nvGraphicFramePr>
        <p:xfrm>
          <a:off x="2572419" y="1175147"/>
          <a:ext cx="6378026" cy="450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2419" y="1175147"/>
                        <a:ext cx="6378026" cy="450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17227-AC45-4E9D-A54E-1F3141EA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B3C8-7828-41E6-AC24-FE5C9B3F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FD5CD9-8A23-4F57-899A-88C157DF8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49454"/>
              </p:ext>
            </p:extLst>
          </p:nvPr>
        </p:nvGraphicFramePr>
        <p:xfrm>
          <a:off x="256505" y="2070893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9680" imgH="3021120" progId="Origin50.Graph">
                  <p:embed/>
                </p:oleObj>
              </mc:Choice>
              <mc:Fallback>
                <p:oleObj name="Graph" r:id="rId2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505" y="2070893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08A3F06-6A7D-46BB-BC95-17C4F16D5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66836"/>
              </p:ext>
            </p:extLst>
          </p:nvPr>
        </p:nvGraphicFramePr>
        <p:xfrm>
          <a:off x="3956050" y="2070891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9680" imgH="3021120" progId="Origin50.Graph">
                  <p:embed/>
                </p:oleObj>
              </mc:Choice>
              <mc:Fallback>
                <p:oleObj name="Graph" r:id="rId4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6050" y="2070891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3B23CE-2F0F-4DD1-B59A-192DFF538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26066"/>
              </p:ext>
            </p:extLst>
          </p:nvPr>
        </p:nvGraphicFramePr>
        <p:xfrm>
          <a:off x="7749540" y="2070890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279680" imgH="3021120" progId="Origin50.Graph">
                  <p:embed/>
                </p:oleObj>
              </mc:Choice>
              <mc:Fallback>
                <p:oleObj name="Graph" r:id="rId6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9540" y="2070890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6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5DC1-2421-4269-88D1-58FE063A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rate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F02FF-C4CA-44B3-A207-B068C120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BA0555-6919-49A4-8C20-D542D5319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39512"/>
              </p:ext>
            </p:extLst>
          </p:nvPr>
        </p:nvGraphicFramePr>
        <p:xfrm>
          <a:off x="1558993" y="472684"/>
          <a:ext cx="8365877" cy="591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8993" y="472684"/>
                        <a:ext cx="8365877" cy="591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29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A97F-3CB3-4979-86F6-B8CC3DD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temperature and IR camera temperature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5BE3-5ABE-492B-9363-680493CC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0E427BD-03D6-4B59-A4D9-A4F9B5FD0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53453"/>
              </p:ext>
            </p:extLst>
          </p:nvPr>
        </p:nvGraphicFramePr>
        <p:xfrm>
          <a:off x="1573487" y="281787"/>
          <a:ext cx="8206617" cy="629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76480" imgH="2973600" progId="Origin50.Graph">
                  <p:embed/>
                </p:oleObj>
              </mc:Choice>
              <mc:Fallback>
                <p:oleObj name="Graph" r:id="rId2" imgW="3876480" imgH="2973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3487" y="281787"/>
                        <a:ext cx="8206617" cy="6294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59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5AA6-ECD1-4FBE-A560-0DAB49B8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ratio from the droplet 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86377-DDF5-49B0-B9D8-6E8AF198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77DF97-3666-4EC9-B208-B337E39DF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28756"/>
              </p:ext>
            </p:extLst>
          </p:nvPr>
        </p:nvGraphicFramePr>
        <p:xfrm>
          <a:off x="1810786" y="797809"/>
          <a:ext cx="8035580" cy="567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0786" y="797809"/>
                        <a:ext cx="8035580" cy="5679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58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31F15-B7A9-4E72-8CD0-933BEF10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FE223-2DB5-4432-81E2-34C712FD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4CAD7E5-F599-4745-BBB4-7FCED1C800B8}"/>
              </a:ext>
            </a:extLst>
          </p:cNvPr>
          <p:cNvGrpSpPr/>
          <p:nvPr/>
        </p:nvGrpSpPr>
        <p:grpSpPr>
          <a:xfrm>
            <a:off x="2332425" y="2178763"/>
            <a:ext cx="7231759" cy="2500473"/>
            <a:chOff x="2332425" y="2178763"/>
            <a:chExt cx="7231759" cy="250047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3590769-6F72-4670-9E16-D6F1824A06FB}"/>
                </a:ext>
              </a:extLst>
            </p:cNvPr>
            <p:cNvGrpSpPr/>
            <p:nvPr/>
          </p:nvGrpSpPr>
          <p:grpSpPr>
            <a:xfrm>
              <a:off x="2332425" y="2178763"/>
              <a:ext cx="7231759" cy="2500473"/>
              <a:chOff x="2153749" y="1510614"/>
              <a:chExt cx="7231759" cy="250047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6DF8525-C0CB-446C-8AA5-C10CE6EC7836}"/>
                  </a:ext>
                </a:extLst>
              </p:cNvPr>
              <p:cNvGrpSpPr/>
              <p:nvPr/>
            </p:nvGrpSpPr>
            <p:grpSpPr>
              <a:xfrm>
                <a:off x="2185508" y="1510614"/>
                <a:ext cx="7200000" cy="2500473"/>
                <a:chOff x="1742507" y="1243985"/>
                <a:chExt cx="7200000" cy="2500473"/>
              </a:xfrm>
            </p:grpSpPr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BEF5C1C5-C494-4B49-9E4D-5026E5207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507" y="1243987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C2033D8F-A8F1-4F77-8076-555AC8281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507" y="1243986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0BE22286-B17C-4C8A-B074-5AD13455D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507" y="1243986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05FD143B-E415-430E-9DF0-3FCC74746C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2507" y="1243985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41C564BD-268E-420E-BD8A-CC5BF77FC3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507" y="2079901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53" name="图片 52">
                  <a:extLst>
                    <a:ext uri="{FF2B5EF4-FFF2-40B4-BE49-F238E27FC236}">
                      <a16:creationId xmlns:a16="http://schemas.microsoft.com/office/drawing/2014/main" id="{230906A2-AB28-4494-BB6B-64A7BADE1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3801" y="2079900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55" name="图片 54">
                  <a:extLst>
                    <a:ext uri="{FF2B5EF4-FFF2-40B4-BE49-F238E27FC236}">
                      <a16:creationId xmlns:a16="http://schemas.microsoft.com/office/drawing/2014/main" id="{D50817B3-27DF-4A9F-B3C7-C53E01CDF8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3801" y="2079899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57" name="图片 56">
                  <a:extLst>
                    <a:ext uri="{FF2B5EF4-FFF2-40B4-BE49-F238E27FC236}">
                      <a16:creationId xmlns:a16="http://schemas.microsoft.com/office/drawing/2014/main" id="{FFFBF692-16D4-4DE6-9371-B516E550DA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3801" y="2079898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59" name="图片 58">
                  <a:extLst>
                    <a:ext uri="{FF2B5EF4-FFF2-40B4-BE49-F238E27FC236}">
                      <a16:creationId xmlns:a16="http://schemas.microsoft.com/office/drawing/2014/main" id="{040E36F6-57D6-4BDE-BAC7-7F63EEE85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507" y="2915813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FB9B4EB8-1E74-44BA-9C72-0EFB538F3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507" y="2915813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95A96E0C-44B0-494F-A52F-2EB138E40D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507" y="2915813"/>
                  <a:ext cx="1800000" cy="828645"/>
                </a:xfrm>
                <a:prstGeom prst="rect">
                  <a:avLst/>
                </a:prstGeom>
              </p:spPr>
            </p:pic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D04B22F7-6B1A-4B28-AD0D-40D83BA1C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3801" y="2915813"/>
                  <a:ext cx="1800000" cy="828645"/>
                </a:xfrm>
                <a:prstGeom prst="rect">
                  <a:avLst/>
                </a:prstGeom>
              </p:spPr>
            </p:pic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C3A4436-C4E0-458D-AC84-74233DD643A1}"/>
                  </a:ext>
                </a:extLst>
              </p:cNvPr>
              <p:cNvSpPr txBox="1"/>
              <p:nvPr/>
            </p:nvSpPr>
            <p:spPr>
              <a:xfrm>
                <a:off x="5918522" y="1976969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20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988072-0219-4D5E-AA99-0F560FDE7F9F}"/>
                  </a:ext>
                </a:extLst>
              </p:cNvPr>
              <p:cNvSpPr txBox="1"/>
              <p:nvPr/>
            </p:nvSpPr>
            <p:spPr>
              <a:xfrm>
                <a:off x="2294720" y="1968681"/>
                <a:ext cx="569387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F90C7357-BB0A-4BF5-8480-ADE871AEB3D6}"/>
                  </a:ext>
                </a:extLst>
              </p:cNvPr>
              <p:cNvGrpSpPr/>
              <p:nvPr/>
            </p:nvGrpSpPr>
            <p:grpSpPr>
              <a:xfrm>
                <a:off x="2153749" y="1644617"/>
                <a:ext cx="652743" cy="289503"/>
                <a:chOff x="2185506" y="4938410"/>
                <a:chExt cx="652743" cy="289503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0B6B390E-D872-4EF3-843D-76B7E6BC086D}"/>
                    </a:ext>
                  </a:extLst>
                </p:cNvPr>
                <p:cNvCxnSpPr/>
                <p:nvPr/>
              </p:nvCxnSpPr>
              <p:spPr bwMode="auto">
                <a:xfrm>
                  <a:off x="2381250" y="4988733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EB305EA-EC3C-44C2-9CD6-A360948735AF}"/>
                    </a:ext>
                  </a:extLst>
                </p:cNvPr>
                <p:cNvSpPr txBox="1"/>
                <p:nvPr/>
              </p:nvSpPr>
              <p:spPr>
                <a:xfrm>
                  <a:off x="2185506" y="4938410"/>
                  <a:ext cx="652743" cy="289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0.5 mm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C90CD9-A555-4909-BCAB-138D75E50C06}"/>
                  </a:ext>
                </a:extLst>
              </p:cNvPr>
              <p:cNvSpPr txBox="1"/>
              <p:nvPr/>
            </p:nvSpPr>
            <p:spPr>
              <a:xfrm>
                <a:off x="4041879" y="1976969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10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7CF5AC3-6A65-4DC6-97EC-4C694FDBDBD3}"/>
                  </a:ext>
                </a:extLst>
              </p:cNvPr>
              <p:cNvSpPr txBox="1"/>
              <p:nvPr/>
            </p:nvSpPr>
            <p:spPr>
              <a:xfrm>
                <a:off x="7771067" y="1968681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30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A939482-ABF6-4055-A44E-0386B19AB93C}"/>
                  </a:ext>
                </a:extLst>
              </p:cNvPr>
              <p:cNvSpPr txBox="1"/>
              <p:nvPr/>
            </p:nvSpPr>
            <p:spPr>
              <a:xfrm>
                <a:off x="2294720" y="2818670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40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9924294-369D-4215-83E8-FF95157D59DC}"/>
                  </a:ext>
                </a:extLst>
              </p:cNvPr>
              <p:cNvSpPr txBox="1"/>
              <p:nvPr/>
            </p:nvSpPr>
            <p:spPr>
              <a:xfrm>
                <a:off x="4085408" y="2818670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50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70CAD95-41DC-4090-8E2E-CE31356474A3}"/>
                  </a:ext>
                </a:extLst>
              </p:cNvPr>
              <p:cNvSpPr txBox="1"/>
              <p:nvPr/>
            </p:nvSpPr>
            <p:spPr>
              <a:xfrm>
                <a:off x="5930494" y="2818670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60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A635B6-11DB-464E-BE6A-ABDF827949A0}"/>
                  </a:ext>
                </a:extLst>
              </p:cNvPr>
              <p:cNvSpPr txBox="1"/>
              <p:nvPr/>
            </p:nvSpPr>
            <p:spPr>
              <a:xfrm>
                <a:off x="4085408" y="3658051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78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F50AF3F-3CF1-429B-9C87-A798FE321D91}"/>
                  </a:ext>
                </a:extLst>
              </p:cNvPr>
              <p:cNvSpPr txBox="1"/>
              <p:nvPr/>
            </p:nvSpPr>
            <p:spPr>
              <a:xfrm>
                <a:off x="7771067" y="2818669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70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760B3F6-A0C8-42D4-B091-1C1675D1FFC5}"/>
                  </a:ext>
                </a:extLst>
              </p:cNvPr>
              <p:cNvSpPr txBox="1"/>
              <p:nvPr/>
            </p:nvSpPr>
            <p:spPr>
              <a:xfrm>
                <a:off x="5938867" y="3668561"/>
                <a:ext cx="764953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79.5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F530970-FE4E-448F-B67F-36AD6BB5485F}"/>
                  </a:ext>
                </a:extLst>
              </p:cNvPr>
              <p:cNvSpPr txBox="1"/>
              <p:nvPr/>
            </p:nvSpPr>
            <p:spPr>
              <a:xfrm>
                <a:off x="7738867" y="3668561"/>
                <a:ext cx="843501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79.85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8AD3436-36A2-46AD-8342-A5B0FCC134E1}"/>
                  </a:ext>
                </a:extLst>
              </p:cNvPr>
              <p:cNvSpPr txBox="1"/>
              <p:nvPr/>
            </p:nvSpPr>
            <p:spPr>
              <a:xfrm>
                <a:off x="2286783" y="3647315"/>
                <a:ext cx="647934" cy="28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= 76 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4F68B24-36E2-4EBD-A98D-E0A14D84472F}"/>
                </a:ext>
              </a:extLst>
            </p:cNvPr>
            <p:cNvSpPr txBox="1"/>
            <p:nvPr/>
          </p:nvSpPr>
          <p:spPr>
            <a:xfrm>
              <a:off x="6918552" y="4103711"/>
              <a:ext cx="998991" cy="28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Wenzel state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57E2D59-67D2-46E2-B52E-1EE4546941D0}"/>
                </a:ext>
              </a:extLst>
            </p:cNvPr>
            <p:cNvSpPr txBox="1"/>
            <p:nvPr/>
          </p:nvSpPr>
          <p:spPr>
            <a:xfrm>
              <a:off x="3885121" y="2292082"/>
              <a:ext cx="960519" cy="28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Cassie state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265471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Calisto MT</vt:lpstr>
      <vt:lpstr>Times New Roman</vt:lpstr>
      <vt:lpstr>Verdana</vt:lpstr>
      <vt:lpstr>Wingdings</vt:lpstr>
      <vt:lpstr>Wingdings 2</vt:lpstr>
      <vt:lpstr>VT_conferences_CREST</vt:lpstr>
      <vt:lpstr>Graph</vt:lpstr>
      <vt:lpstr>Sample 1 </vt:lpstr>
      <vt:lpstr>Sample 2</vt:lpstr>
      <vt:lpstr>Sample 3</vt:lpstr>
      <vt:lpstr>PowerPoint Presentation</vt:lpstr>
      <vt:lpstr>Evaporation rate</vt:lpstr>
      <vt:lpstr>Prediction temperature and IR camera temperature</vt:lpstr>
      <vt:lpstr>Evaporation ratio from the droplet 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Wenge Huang</dc:creator>
  <cp:lastModifiedBy>Huang Wenge</cp:lastModifiedBy>
  <cp:revision>23</cp:revision>
  <dcterms:created xsi:type="dcterms:W3CDTF">2021-04-13T19:40:24Z</dcterms:created>
  <dcterms:modified xsi:type="dcterms:W3CDTF">2021-07-21T02:15:26Z</dcterms:modified>
</cp:coreProperties>
</file>