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338" r:id="rId6"/>
    <p:sldId id="339" r:id="rId7"/>
    <p:sldId id="334" r:id="rId8"/>
    <p:sldId id="335" r:id="rId9"/>
    <p:sldId id="336" r:id="rId10"/>
    <p:sldId id="337" r:id="rId11"/>
    <p:sldId id="340" r:id="rId12"/>
    <p:sldId id="34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331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8D40-A31D-4CCC-98D8-A4C7A2BBC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32D6-3559-416C-AF3B-908255712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7A67-1012-47E4-9F82-6F0C471E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961C-E747-4186-B85F-52C8EFA4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3FED-4DBE-450F-BF02-0595CC5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B90C-A828-4C7F-B54D-6AA92CF4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5EDE0-74F9-4B2A-8B06-C3C99DDC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4FAC-0ED6-42C1-802F-25552FBE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924E-C100-41FB-8AD5-B56A02D5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43E9-0FB6-4B52-ACF3-8BA3FA5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1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81321-0ED8-4D6F-8B6A-A8A63F85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C094-678B-446C-A8AA-C2982958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7C29-5CC5-435A-9F76-69B7C6F2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28DD-8455-43EE-BC91-A8806BC4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0018-4BBF-423F-BDEB-B4993C4D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3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48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1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99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6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13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83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363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99E3-30ED-4A28-AECF-39762580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BDAD-4A19-44B1-903D-DF88D758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938E-B063-428F-A4BC-9868FEB7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7826-395D-49BE-8DBC-E293DB07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D7F5-A2B8-4AEA-994B-3D0BFE20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1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381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733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65C1-2EB5-480F-BCE6-17EB521C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C9F3-38CA-4B45-8A22-4AE774AD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F9F6-C032-4211-ACB8-255C7B47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0BE3-5A38-48DA-B973-D452A421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A17A-A9C6-4E5D-A9B1-F3701362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234C-E1DC-4413-BEF9-446BBB1C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DE5B-F676-418F-83F4-FFF3C6892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B1FD3-1EA8-44F2-AA99-AD28C16C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00D8E-D041-440C-A117-AFD2F020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725D-7BF5-4ED9-9E5D-7ABD616E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7BA9-AB83-423A-A506-8D1DB4A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B4E6-1640-4691-9C52-10C3CB98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68CF-C7CB-4E72-91A0-926CE0E7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A31D-EC45-41C5-872B-A49982AB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94BC-8971-451F-980F-D3AAD5CC4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3768-9FFC-4883-A639-CCEFA164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0D32-BA65-4694-99D1-0EBBEFA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9EA66-0793-46DD-8070-78AAE85E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7F37A-32BC-4976-B3DE-1262A366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15B-0CFE-4065-85C0-64A3AF0B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A4D63-80B0-4EC8-A3B6-F3DE7885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C8294-74CB-48A2-90A5-F59E4907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D88F1-F6B9-4E09-819E-0B364BF2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78FA-EF6E-423B-AA58-B4001F53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C8774-3ACC-4308-9353-2C4EB767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50F9-DAB8-49FE-AEEE-AAA595EF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D32-6267-4737-AF14-99B23C0F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6CB6-B556-4F62-B9E5-9B591843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A275-F59C-448E-8A9E-41C1173E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EC8C0-F5C0-48E3-B404-1C0BC22B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3436-E3DE-4921-9E88-15D582E6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B0EE-A697-43F2-BE15-10321898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17B5-F440-4309-B019-64CF9F76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6FA12-BBEE-4348-BC35-5D2B39B0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7ACC2-0DDD-461D-AF70-64B2B5A1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4F3C-7D5C-4961-A5E2-3DBF1639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2E6-F2DE-4B97-A4E6-C8E6379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F437-E7D4-479B-A1F5-BD65736C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50327-FB56-4040-B685-A5B29F61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135A-F3B5-4957-8F0D-F6070138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7B80-AAB4-48C0-B3F3-A317DE473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4A54-F2DD-43EA-A0A1-2E09FA64B5F9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5B14-46B8-4527-96BA-D1FAD372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2B69-8D5D-4BFA-8FD3-18680F9D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AD94-2EC0-4F50-9381-FA5204C05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6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3.wmf"/><Relationship Id="rId10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pn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4.wmf"/><Relationship Id="rId10" Type="http://schemas.openxmlformats.org/officeDocument/2006/relationships/image" Target="../media/image3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E0D7E3-942C-4F2C-B023-B99AC5CE2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93087"/>
              </p:ext>
            </p:extLst>
          </p:nvPr>
        </p:nvGraphicFramePr>
        <p:xfrm>
          <a:off x="154533" y="80809"/>
          <a:ext cx="402272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2926080" progId="Origin50.Graph">
                  <p:embed/>
                </p:oleObj>
              </mc:Choice>
              <mc:Fallback>
                <p:oleObj name="Graph" r:id="rId2" imgW="4023360" imgH="292608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1E0D7E3-942C-4F2C-B023-B99AC5CE2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533" y="80809"/>
                        <a:ext cx="4022725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CDB186-AF0E-4498-AB51-981A1BF3F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90953"/>
              </p:ext>
            </p:extLst>
          </p:nvPr>
        </p:nvGraphicFramePr>
        <p:xfrm>
          <a:off x="3561878" y="260029"/>
          <a:ext cx="3876675" cy="297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692640" imgH="7434000" progId="Origin50.Graph">
                  <p:embed/>
                </p:oleObj>
              </mc:Choice>
              <mc:Fallback>
                <p:oleObj name="Graph" r:id="rId4" imgW="9692640" imgH="74340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9CDB186-AF0E-4498-AB51-981A1BF3F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1878" y="260029"/>
                        <a:ext cx="3876675" cy="2973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F6973CD-B6C8-4B66-BC13-E363055BD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29231"/>
              </p:ext>
            </p:extLst>
          </p:nvPr>
        </p:nvGraphicFramePr>
        <p:xfrm>
          <a:off x="3394288" y="2010064"/>
          <a:ext cx="3876674" cy="297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692640" imgH="7434000" progId="Origin50.Graph">
                  <p:embed/>
                </p:oleObj>
              </mc:Choice>
              <mc:Fallback>
                <p:oleObj name="Graph" r:id="rId6" imgW="9692640" imgH="74340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F6973CD-B6C8-4B66-BC13-E363055BD2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4288" y="2010064"/>
                        <a:ext cx="3876674" cy="2973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F234C3-76DE-478A-8846-4C4131E3F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39044"/>
              </p:ext>
            </p:extLst>
          </p:nvPr>
        </p:nvGraphicFramePr>
        <p:xfrm>
          <a:off x="300583" y="2718545"/>
          <a:ext cx="3876675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10058040" imgH="7315200" progId="Origin50.Graph">
                  <p:embed/>
                </p:oleObj>
              </mc:Choice>
              <mc:Fallback>
                <p:oleObj name="Graph" r:id="rId8" imgW="10058040" imgH="7315200" progId="Origin50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F234C3-76DE-478A-8846-4C4131E3F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583" y="2718545"/>
                        <a:ext cx="3876675" cy="281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047FFBB-A4CB-4080-B9A4-52C1AE6A39E8}"/>
              </a:ext>
            </a:extLst>
          </p:cNvPr>
          <p:cNvGrpSpPr/>
          <p:nvPr/>
        </p:nvGrpSpPr>
        <p:grpSpPr>
          <a:xfrm>
            <a:off x="7368497" y="301539"/>
            <a:ext cx="4110621" cy="6014784"/>
            <a:chOff x="7368497" y="301539"/>
            <a:chExt cx="4110621" cy="60147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CA1257-E3F8-404B-AA71-2B8C305A9EDC}"/>
                </a:ext>
              </a:extLst>
            </p:cNvPr>
            <p:cNvGrpSpPr/>
            <p:nvPr/>
          </p:nvGrpSpPr>
          <p:grpSpPr>
            <a:xfrm>
              <a:off x="7368497" y="301539"/>
              <a:ext cx="4110621" cy="3989279"/>
              <a:chOff x="7368497" y="301539"/>
              <a:chExt cx="4110621" cy="398927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ECEDE83-A78F-4BD2-A1EF-30E48826B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8461" t="5746" r="11753" b="38130"/>
              <a:stretch/>
            </p:blipFill>
            <p:spPr>
              <a:xfrm>
                <a:off x="7368497" y="301539"/>
                <a:ext cx="4072256" cy="208331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0150925-D84E-40A4-B3AE-87C110C929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8201" t="6558" r="11092" b="39371"/>
              <a:stretch/>
            </p:blipFill>
            <p:spPr>
              <a:xfrm>
                <a:off x="7368498" y="2187034"/>
                <a:ext cx="4110620" cy="2103784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834743-896C-4410-8649-3435DEAA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7970" t="7225" r="11608" b="38669"/>
            <a:stretch/>
          </p:blipFill>
          <p:spPr>
            <a:xfrm>
              <a:off x="7370085" y="4231491"/>
              <a:ext cx="4069080" cy="208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7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9A97-221C-4F9B-9B64-F31CA02B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D6C71-8153-40AE-B153-A277E1C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A11F7-66EA-4C7D-B090-C584BA8421A9}"/>
              </a:ext>
            </a:extLst>
          </p:cNvPr>
          <p:cNvGrpSpPr>
            <a:grpSpLocks noChangeAspect="1"/>
          </p:cNvGrpSpPr>
          <p:nvPr/>
        </p:nvGrpSpPr>
        <p:grpSpPr>
          <a:xfrm>
            <a:off x="1273839" y="4374292"/>
            <a:ext cx="1312920" cy="1203510"/>
            <a:chOff x="1273839" y="1280197"/>
            <a:chExt cx="4688296" cy="42976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9356C3-6DFE-4177-ABF6-3B7D8E61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839" y="1280197"/>
              <a:ext cx="4688296" cy="429760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9FBCBD-204B-4617-9319-173C89497A13}"/>
                </a:ext>
              </a:extLst>
            </p:cNvPr>
            <p:cNvCxnSpPr/>
            <p:nvPr/>
          </p:nvCxnSpPr>
          <p:spPr bwMode="auto">
            <a:xfrm>
              <a:off x="1365422" y="1977081"/>
              <a:ext cx="8587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21986F-1142-4CE2-9C31-C82C75579CFD}"/>
                </a:ext>
              </a:extLst>
            </p:cNvPr>
            <p:cNvCxnSpPr/>
            <p:nvPr/>
          </p:nvCxnSpPr>
          <p:spPr bwMode="auto">
            <a:xfrm>
              <a:off x="1734065" y="2487827"/>
              <a:ext cx="13427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75CFCC-6D64-410C-BEF5-97F244BCA32A}"/>
                </a:ext>
              </a:extLst>
            </p:cNvPr>
            <p:cNvSpPr txBox="1"/>
            <p:nvPr/>
          </p:nvSpPr>
          <p:spPr>
            <a:xfrm>
              <a:off x="1365422" y="1304968"/>
              <a:ext cx="922733" cy="84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51F51A-A906-4129-94AD-E4565449A848}"/>
                </a:ext>
              </a:extLst>
            </p:cNvPr>
            <p:cNvSpPr txBox="1"/>
            <p:nvPr/>
          </p:nvSpPr>
          <p:spPr>
            <a:xfrm>
              <a:off x="2008579" y="1805465"/>
              <a:ext cx="905564" cy="84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10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E9CF-C689-4D6A-BD91-DB0CF628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AE52-C4AB-4F52-A609-E6DC4D81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C9E98-63F8-4490-B1C8-3025C650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4169" y="1177075"/>
            <a:ext cx="4286250" cy="17621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EA7AAB9-42E7-492C-898D-1AE5CE5DF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545" y="2808497"/>
            <a:ext cx="2523617" cy="308010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428C13D-84BA-447D-ACC1-89594492EF78}"/>
              </a:ext>
            </a:extLst>
          </p:cNvPr>
          <p:cNvGrpSpPr/>
          <p:nvPr/>
        </p:nvGrpSpPr>
        <p:grpSpPr>
          <a:xfrm>
            <a:off x="5363644" y="1347809"/>
            <a:ext cx="6145813" cy="3810254"/>
            <a:chOff x="5363644" y="1347809"/>
            <a:chExt cx="6145813" cy="3810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9B2B8E-144D-4705-B6C1-DA419687C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3644" y="1668293"/>
              <a:ext cx="2731911" cy="32286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DA6A03-4764-42DE-9F4A-60287F8AAD7C}"/>
                    </a:ext>
                  </a:extLst>
                </p:cNvPr>
                <p:cNvSpPr txBox="1"/>
                <p:nvPr/>
              </p:nvSpPr>
              <p:spPr>
                <a:xfrm>
                  <a:off x="7738469" y="4756876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DA6A03-4764-42DE-9F4A-60287F8AA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469" y="4756876"/>
                  <a:ext cx="152731" cy="280077"/>
                </a:xfrm>
                <a:prstGeom prst="rect">
                  <a:avLst/>
                </a:prstGeom>
                <a:blipFill>
                  <a:blip r:embed="rId7"/>
                  <a:stretch>
                    <a:fillRect l="-40000" r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76538B1-BCB8-4737-822D-0B4D8BF25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4318" y="1929441"/>
              <a:ext cx="2333290" cy="32286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85F3E8-40E8-4244-A752-338D78541A94}"/>
                    </a:ext>
                  </a:extLst>
                </p:cNvPr>
                <p:cNvSpPr txBox="1"/>
                <p:nvPr/>
              </p:nvSpPr>
              <p:spPr>
                <a:xfrm>
                  <a:off x="8019189" y="1741533"/>
                  <a:ext cx="152731" cy="305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cap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85F3E8-40E8-4244-A752-338D78541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189" y="1741533"/>
                  <a:ext cx="152731" cy="305020"/>
                </a:xfrm>
                <a:prstGeom prst="rect">
                  <a:avLst/>
                </a:prstGeom>
                <a:blipFill>
                  <a:blip r:embed="rId10"/>
                  <a:stretch>
                    <a:fillRect l="-38462" r="-11923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5218AE-E370-4C7C-9383-442254114E47}"/>
                    </a:ext>
                  </a:extLst>
                </p:cNvPr>
                <p:cNvSpPr txBox="1"/>
                <p:nvPr/>
              </p:nvSpPr>
              <p:spPr>
                <a:xfrm>
                  <a:off x="7371489" y="3244104"/>
                  <a:ext cx="152731" cy="305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5218AE-E370-4C7C-9383-442254114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489" y="3244104"/>
                  <a:ext cx="152731" cy="305020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36000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2BCB275-90C6-474E-9AA0-3317A990FAB5}"/>
                    </a:ext>
                  </a:extLst>
                </p:cNvPr>
                <p:cNvSpPr txBox="1"/>
                <p:nvPr/>
              </p:nvSpPr>
              <p:spPr>
                <a:xfrm>
                  <a:off x="7814834" y="3494306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2BCB275-90C6-474E-9AA0-3317A990F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834" y="3494306"/>
                  <a:ext cx="152731" cy="280077"/>
                </a:xfrm>
                <a:prstGeom prst="rect">
                  <a:avLst/>
                </a:prstGeom>
                <a:blipFill>
                  <a:blip r:embed="rId12"/>
                  <a:stretch>
                    <a:fillRect l="-40000" r="-4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3B172C-2C53-4A2F-BD5D-7CC164C7BA49}"/>
                    </a:ext>
                  </a:extLst>
                </p:cNvPr>
                <p:cNvSpPr txBox="1"/>
                <p:nvPr/>
              </p:nvSpPr>
              <p:spPr>
                <a:xfrm>
                  <a:off x="9732641" y="3568121"/>
                  <a:ext cx="152731" cy="305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3B172C-2C53-4A2F-BD5D-7CC164C7B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641" y="3568121"/>
                  <a:ext cx="152731" cy="305020"/>
                </a:xfrm>
                <a:prstGeom prst="rect">
                  <a:avLst/>
                </a:prstGeom>
                <a:blipFill>
                  <a:blip r:embed="rId13"/>
                  <a:stretch>
                    <a:fillRect l="-44000" r="-40000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CF3F3A-67F4-459D-B59E-A99FB0DA5397}"/>
                    </a:ext>
                  </a:extLst>
                </p:cNvPr>
                <p:cNvSpPr txBox="1"/>
                <p:nvPr/>
              </p:nvSpPr>
              <p:spPr>
                <a:xfrm>
                  <a:off x="9190528" y="3467357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CF3F3A-67F4-459D-B59E-A99FB0DA5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528" y="3467357"/>
                  <a:ext cx="152731" cy="280077"/>
                </a:xfrm>
                <a:prstGeom prst="rect">
                  <a:avLst/>
                </a:prstGeom>
                <a:blipFill>
                  <a:blip r:embed="rId14"/>
                  <a:stretch>
                    <a:fillRect l="-44000" r="-44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9FA5F06-8ADC-4288-9B42-0C496CDAEE8F}"/>
                    </a:ext>
                  </a:extLst>
                </p:cNvPr>
                <p:cNvSpPr txBox="1"/>
                <p:nvPr/>
              </p:nvSpPr>
              <p:spPr>
                <a:xfrm>
                  <a:off x="9416597" y="2977584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9FA5F06-8ADC-4288-9B42-0C496CDAE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597" y="2977584"/>
                  <a:ext cx="152731" cy="280077"/>
                </a:xfrm>
                <a:prstGeom prst="rect">
                  <a:avLst/>
                </a:prstGeom>
                <a:blipFill>
                  <a:blip r:embed="rId15"/>
                  <a:stretch>
                    <a:fillRect l="-40000" r="-20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48AD2A1-BD52-40DD-BD6E-D3A4A6EEFBAF}"/>
                    </a:ext>
                  </a:extLst>
                </p:cNvPr>
                <p:cNvSpPr txBox="1"/>
                <p:nvPr/>
              </p:nvSpPr>
              <p:spPr>
                <a:xfrm>
                  <a:off x="9968583" y="3706497"/>
                  <a:ext cx="153439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48AD2A1-BD52-40DD-BD6E-D3A4A6EEF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583" y="3706497"/>
                  <a:ext cx="153439" cy="280077"/>
                </a:xfrm>
                <a:prstGeom prst="rect">
                  <a:avLst/>
                </a:prstGeom>
                <a:blipFill>
                  <a:blip r:embed="rId16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F26B7A-FEB2-4686-B82D-4F97E4CC8D6F}"/>
                    </a:ext>
                  </a:extLst>
                </p:cNvPr>
                <p:cNvSpPr txBox="1"/>
                <p:nvPr/>
              </p:nvSpPr>
              <p:spPr>
                <a:xfrm>
                  <a:off x="10381270" y="4022540"/>
                  <a:ext cx="149848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F26B7A-FEB2-4686-B82D-4F97E4C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270" y="4022540"/>
                  <a:ext cx="149848" cy="280077"/>
                </a:xfrm>
                <a:prstGeom prst="rect">
                  <a:avLst/>
                </a:prstGeom>
                <a:blipFill>
                  <a:blip r:embed="rId17"/>
                  <a:stretch>
                    <a:fillRect l="-28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73CA5-455D-46C3-A7DE-4DE1DB4AC66D}"/>
                    </a:ext>
                  </a:extLst>
                </p:cNvPr>
                <p:cNvSpPr txBox="1"/>
                <p:nvPr/>
              </p:nvSpPr>
              <p:spPr>
                <a:xfrm>
                  <a:off x="11323059" y="3580592"/>
                  <a:ext cx="186398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73CA5-455D-46C3-A7DE-4DE1DB4AC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059" y="3580592"/>
                  <a:ext cx="186398" cy="280077"/>
                </a:xfrm>
                <a:prstGeom prst="rect">
                  <a:avLst/>
                </a:prstGeom>
                <a:blipFill>
                  <a:blip r:embed="rId18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F8BD61-492A-44EE-9AE2-C47E0F05A030}"/>
                    </a:ext>
                  </a:extLst>
                </p:cNvPr>
                <p:cNvSpPr txBox="1"/>
                <p:nvPr/>
              </p:nvSpPr>
              <p:spPr>
                <a:xfrm>
                  <a:off x="11323059" y="4162578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F8BD61-492A-44EE-9AE2-C47E0F05A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059" y="4162578"/>
                  <a:ext cx="152731" cy="280077"/>
                </a:xfrm>
                <a:prstGeom prst="rect">
                  <a:avLst/>
                </a:prstGeom>
                <a:blipFill>
                  <a:blip r:embed="rId19"/>
                  <a:stretch>
                    <a:fillRect l="-30769"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7A4AD0-D22D-4BC6-885C-B79169F4E2B2}"/>
                    </a:ext>
                  </a:extLst>
                </p:cNvPr>
                <p:cNvSpPr txBox="1"/>
                <p:nvPr/>
              </p:nvSpPr>
              <p:spPr>
                <a:xfrm>
                  <a:off x="11323058" y="2762530"/>
                  <a:ext cx="152731" cy="280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7A4AD0-D22D-4BC6-885C-B79169F4E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058" y="2762530"/>
                  <a:ext cx="152731" cy="280077"/>
                </a:xfrm>
                <a:prstGeom prst="rect">
                  <a:avLst/>
                </a:prstGeom>
                <a:blipFill>
                  <a:blip r:embed="rId20"/>
                  <a:stretch>
                    <a:fillRect l="-38462" r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E206E7-CFB4-48BF-9EE2-6DBB4CFF8452}"/>
                </a:ext>
              </a:extLst>
            </p:cNvPr>
            <p:cNvSpPr txBox="1"/>
            <p:nvPr/>
          </p:nvSpPr>
          <p:spPr>
            <a:xfrm>
              <a:off x="5440821" y="1347810"/>
              <a:ext cx="218008" cy="2509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573143-1D3B-4DCE-A51E-BA3E3CA9881D}"/>
                </a:ext>
              </a:extLst>
            </p:cNvPr>
            <p:cNvSpPr txBox="1"/>
            <p:nvPr/>
          </p:nvSpPr>
          <p:spPr>
            <a:xfrm>
              <a:off x="8656310" y="1347809"/>
              <a:ext cx="218008" cy="2509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7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CC9578-160C-4548-AB1D-DF1185FEF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965799"/>
              </p:ext>
            </p:extLst>
          </p:nvPr>
        </p:nvGraphicFramePr>
        <p:xfrm>
          <a:off x="0" y="0"/>
          <a:ext cx="4279900" cy="302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0698480" imgH="7552800" progId="Origin50.Graph">
                  <p:embed/>
                </p:oleObj>
              </mc:Choice>
              <mc:Fallback>
                <p:oleObj name="Graph" r:id="rId2" imgW="10698480" imgH="75528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0CC9578-160C-4548-AB1D-DF1185FEF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279900" cy="3021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DD950F-6A29-4797-BB70-C9D047839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27783"/>
              </p:ext>
            </p:extLst>
          </p:nvPr>
        </p:nvGraphicFramePr>
        <p:xfrm>
          <a:off x="3464913" y="916292"/>
          <a:ext cx="4447189" cy="313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0698480" imgH="7552800" progId="Origin50.Graph">
                  <p:embed/>
                </p:oleObj>
              </mc:Choice>
              <mc:Fallback>
                <p:oleObj name="Graph" r:id="rId4" imgW="10698480" imgH="75528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1DD950F-6A29-4797-BB70-C9D047839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4913" y="916292"/>
                        <a:ext cx="4447189" cy="3139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69E451C-776C-4FF9-8D0C-EAFDFB8AA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41974"/>
              </p:ext>
            </p:extLst>
          </p:nvPr>
        </p:nvGraphicFramePr>
        <p:xfrm>
          <a:off x="7466911" y="743110"/>
          <a:ext cx="4692529" cy="331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0698480" imgH="7552800" progId="Origin50.Graph">
                  <p:embed/>
                </p:oleObj>
              </mc:Choice>
              <mc:Fallback>
                <p:oleObj name="Graph" r:id="rId6" imgW="10698480" imgH="7552800" progId="Origin50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69E451C-776C-4FF9-8D0C-EAFDFB8AAC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66911" y="743110"/>
                        <a:ext cx="4692529" cy="3312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B51B2D-FE7A-4B3A-A94B-3A1E0949C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37173"/>
              </p:ext>
            </p:extLst>
          </p:nvPr>
        </p:nvGraphicFramePr>
        <p:xfrm>
          <a:off x="-29647" y="2636108"/>
          <a:ext cx="4279900" cy="302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10698480" imgH="7552800" progId="Origin50.Graph">
                  <p:embed/>
                </p:oleObj>
              </mc:Choice>
              <mc:Fallback>
                <p:oleObj name="Graph" r:id="rId8" imgW="10698480" imgH="755280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B51B2D-FE7A-4B3A-A94B-3A1E0949C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9647" y="2636108"/>
                        <a:ext cx="4279900" cy="3021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C97A53D-1B2D-4005-83AD-778367FE9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58063"/>
              </p:ext>
            </p:extLst>
          </p:nvPr>
        </p:nvGraphicFramePr>
        <p:xfrm>
          <a:off x="3872407" y="2718159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4279680" imgH="3021120" progId="Origin50.Graph">
                  <p:embed/>
                </p:oleObj>
              </mc:Choice>
              <mc:Fallback>
                <p:oleObj name="Graph" r:id="rId10" imgW="4279680" imgH="3021120" progId="Origin50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9774989-2ADB-4B50-8860-E15312412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2407" y="2718159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B680B3-82B7-4F78-8CF0-C33E3DB5F8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923" t="6937" r="12205" b="39189"/>
          <a:stretch/>
        </p:blipFill>
        <p:spPr>
          <a:xfrm>
            <a:off x="322019" y="4602880"/>
            <a:ext cx="3451814" cy="1643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815BE-C7E6-4E61-8ABB-37DA8EFFEE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4460" y="2935715"/>
            <a:ext cx="3877392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037190-4891-412A-8DA8-6571A8352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35564"/>
              </p:ext>
            </p:extLst>
          </p:nvPr>
        </p:nvGraphicFramePr>
        <p:xfrm>
          <a:off x="181339" y="154151"/>
          <a:ext cx="4276725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037190-4891-412A-8DA8-6571A8352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339" y="154151"/>
                        <a:ext cx="4276725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E168EE-6707-4F02-840B-EC10C99C4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37585"/>
              </p:ext>
            </p:extLst>
          </p:nvPr>
        </p:nvGraphicFramePr>
        <p:xfrm>
          <a:off x="3826724" y="222190"/>
          <a:ext cx="5536481" cy="390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0698480" imgH="7552800" progId="Origin50.Graph">
                  <p:embed/>
                </p:oleObj>
              </mc:Choice>
              <mc:Fallback>
                <p:oleObj name="Graph" r:id="rId4" imgW="10698480" imgH="75528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EE168EE-6707-4F02-840B-EC10C99C4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6724" y="222190"/>
                        <a:ext cx="5536481" cy="390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116349-5A2C-4271-9B85-B01BE9D9D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46025"/>
              </p:ext>
            </p:extLst>
          </p:nvPr>
        </p:nvGraphicFramePr>
        <p:xfrm>
          <a:off x="3826724" y="2266523"/>
          <a:ext cx="5536481" cy="390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0698480" imgH="7552800" progId="Origin50.Graph">
                  <p:embed/>
                </p:oleObj>
              </mc:Choice>
              <mc:Fallback>
                <p:oleObj name="Graph" r:id="rId6" imgW="10698480" imgH="75528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116349-5A2C-4271-9B85-B01BE9D9D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6724" y="2266523"/>
                        <a:ext cx="5536481" cy="390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05D0DF-3C28-43BA-94CC-399756C4A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73648"/>
              </p:ext>
            </p:extLst>
          </p:nvPr>
        </p:nvGraphicFramePr>
        <p:xfrm>
          <a:off x="71177" y="2952893"/>
          <a:ext cx="5301748" cy="374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10689480" imgH="7556040" progId="Origin50.Graph">
                  <p:embed/>
                </p:oleObj>
              </mc:Choice>
              <mc:Fallback>
                <p:oleObj name="Graph" r:id="rId8" imgW="10689480" imgH="755604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005D0DF-3C28-43BA-94CC-399756C4A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177" y="2952893"/>
                        <a:ext cx="5301748" cy="3745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4D22B-1ADD-402A-8229-493CC0C1F3B5}"/>
              </a:ext>
            </a:extLst>
          </p:cNvPr>
          <p:cNvGrpSpPr/>
          <p:nvPr/>
        </p:nvGrpSpPr>
        <p:grpSpPr>
          <a:xfrm>
            <a:off x="4766399" y="402219"/>
            <a:ext cx="3877056" cy="5684846"/>
            <a:chOff x="6472799" y="132653"/>
            <a:chExt cx="3877056" cy="56848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B67BE0-7608-4016-A8AE-A3802BE8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7" t="4985" r="11828" b="39739"/>
            <a:stretch/>
          </p:blipFill>
          <p:spPr>
            <a:xfrm>
              <a:off x="6472799" y="132653"/>
              <a:ext cx="3877056" cy="19842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81D208-39EC-463F-A2A5-EDBB8C45D7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1" t="4767" r="11464" b="39315"/>
            <a:stretch/>
          </p:blipFill>
          <p:spPr>
            <a:xfrm>
              <a:off x="6472799" y="1982952"/>
              <a:ext cx="3877056" cy="19842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C55317-DB60-4059-8FB4-3D200319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697" t="6079" r="11821" b="39209"/>
            <a:stretch/>
          </p:blipFill>
          <p:spPr>
            <a:xfrm>
              <a:off x="6472799" y="3833251"/>
              <a:ext cx="3877056" cy="198424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418545-BEFB-45B3-9043-78AA6D9E85B5}"/>
              </a:ext>
            </a:extLst>
          </p:cNvPr>
          <p:cNvGrpSpPr/>
          <p:nvPr/>
        </p:nvGrpSpPr>
        <p:grpSpPr>
          <a:xfrm>
            <a:off x="412535" y="402219"/>
            <a:ext cx="3877057" cy="5541573"/>
            <a:chOff x="412535" y="402219"/>
            <a:chExt cx="3877057" cy="554157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AF2BE0-EE9B-428A-B620-DAB5F6D28385}"/>
                </a:ext>
              </a:extLst>
            </p:cNvPr>
            <p:cNvGrpSpPr/>
            <p:nvPr/>
          </p:nvGrpSpPr>
          <p:grpSpPr>
            <a:xfrm>
              <a:off x="412536" y="402219"/>
              <a:ext cx="3877056" cy="3695936"/>
              <a:chOff x="591709" y="540830"/>
              <a:chExt cx="3877056" cy="369593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9C54517-64D7-459E-9195-74349119B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709" y="2252518"/>
                <a:ext cx="3877056" cy="1984248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0FF5517-7A5D-4741-AB59-A32AF7207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709" y="540830"/>
                <a:ext cx="3877056" cy="1845637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01423D-5FD7-4A26-86D6-6593BFF78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642" t="6378" r="11419" b="39154"/>
            <a:stretch/>
          </p:blipFill>
          <p:spPr>
            <a:xfrm>
              <a:off x="412535" y="3959543"/>
              <a:ext cx="3877057" cy="1984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34E0137-6684-44B3-9EFC-BDF63C8A8161}"/>
              </a:ext>
            </a:extLst>
          </p:cNvPr>
          <p:cNvGrpSpPr/>
          <p:nvPr/>
        </p:nvGrpSpPr>
        <p:grpSpPr>
          <a:xfrm>
            <a:off x="2885892" y="273656"/>
            <a:ext cx="3757176" cy="6211834"/>
            <a:chOff x="1248622" y="323083"/>
            <a:chExt cx="3757176" cy="6211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1629EA-B882-41E5-9FA6-5FC088A69099}"/>
                </a:ext>
              </a:extLst>
            </p:cNvPr>
            <p:cNvGrpSpPr/>
            <p:nvPr/>
          </p:nvGrpSpPr>
          <p:grpSpPr>
            <a:xfrm>
              <a:off x="1248622" y="323083"/>
              <a:ext cx="3757176" cy="6211834"/>
              <a:chOff x="779065" y="488358"/>
              <a:chExt cx="3757176" cy="62118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E8DAE99-7AE6-4E91-AA0F-DC5922F5BA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175" t="6415" r="3246" b="28721"/>
              <a:stretch/>
            </p:blipFill>
            <p:spPr>
              <a:xfrm>
                <a:off x="951793" y="576755"/>
                <a:ext cx="3581233" cy="201168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E04ED4-F17A-44A3-9D88-35591A464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970" t="5539" r="2026" b="25799"/>
              <a:stretch/>
            </p:blipFill>
            <p:spPr>
              <a:xfrm>
                <a:off x="951793" y="2676832"/>
                <a:ext cx="3584448" cy="20116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3DE8E79-8BF0-4F18-83A1-211D05309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33" t="6070" r="2991" b="27008"/>
              <a:stretch/>
            </p:blipFill>
            <p:spPr>
              <a:xfrm>
                <a:off x="948578" y="4688512"/>
                <a:ext cx="3584448" cy="2011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577852-6708-4C94-A299-8CA88A9567D6}"/>
                  </a:ext>
                </a:extLst>
              </p:cNvPr>
              <p:cNvSpPr txBox="1"/>
              <p:nvPr/>
            </p:nvSpPr>
            <p:spPr>
              <a:xfrm>
                <a:off x="779065" y="488358"/>
                <a:ext cx="545342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965A9-D32B-4E57-B6EC-DDE699C4AD77}"/>
                  </a:ext>
                </a:extLst>
              </p:cNvPr>
              <p:cNvSpPr txBox="1"/>
              <p:nvPr/>
            </p:nvSpPr>
            <p:spPr>
              <a:xfrm>
                <a:off x="779065" y="4600115"/>
                <a:ext cx="521297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sz="10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8DB278-5372-48A4-B746-98EE3E130A05}"/>
                  </a:ext>
                </a:extLst>
              </p:cNvPr>
              <p:cNvSpPr txBox="1"/>
              <p:nvPr/>
            </p:nvSpPr>
            <p:spPr>
              <a:xfrm>
                <a:off x="779065" y="2588435"/>
                <a:ext cx="52931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sz="105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2F6644-D41A-42DE-ADDB-C26D81E3DBD6}"/>
                </a:ext>
              </a:extLst>
            </p:cNvPr>
            <p:cNvSpPr txBox="1"/>
            <p:nvPr/>
          </p:nvSpPr>
          <p:spPr>
            <a:xfrm>
              <a:off x="1793964" y="1814118"/>
              <a:ext cx="755335" cy="28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Sample 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8DC38-6923-4266-B331-B4F0E30EB262}"/>
                </a:ext>
              </a:extLst>
            </p:cNvPr>
            <p:cNvSpPr txBox="1"/>
            <p:nvPr/>
          </p:nvSpPr>
          <p:spPr>
            <a:xfrm>
              <a:off x="1769919" y="3869621"/>
              <a:ext cx="755335" cy="28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Sample 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07DD44-CB6A-4BC4-B6AA-D4A1F00BDBF4}"/>
                </a:ext>
              </a:extLst>
            </p:cNvPr>
            <p:cNvSpPr txBox="1"/>
            <p:nvPr/>
          </p:nvSpPr>
          <p:spPr>
            <a:xfrm>
              <a:off x="1793964" y="5881301"/>
              <a:ext cx="755335" cy="280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Sample 3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1C81-6055-42A9-A2C6-EF1D6A9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5758-F494-42EB-8BD6-F598D1CB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CE566-8311-4099-A692-F2340D82B6FC}"/>
              </a:ext>
            </a:extLst>
          </p:cNvPr>
          <p:cNvSpPr txBox="1"/>
          <p:nvPr/>
        </p:nvSpPr>
        <p:spPr>
          <a:xfrm>
            <a:off x="1830124" y="5218548"/>
            <a:ext cx="6216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Figure 1. Temporal evolution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A28AA6-FC4F-4F66-B502-6BF0225D8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20864"/>
              </p:ext>
            </p:extLst>
          </p:nvPr>
        </p:nvGraphicFramePr>
        <p:xfrm>
          <a:off x="-945162" y="1262531"/>
          <a:ext cx="5283483" cy="405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692640" imgH="7434000" progId="Origin50.Graph">
                  <p:embed/>
                </p:oleObj>
              </mc:Choice>
              <mc:Fallback>
                <p:oleObj name="Graph" r:id="rId2" imgW="9692640" imgH="74340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3A28AA6-FC4F-4F66-B502-6BF0225D8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45162" y="1262531"/>
                        <a:ext cx="5283483" cy="405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ECF9DC-3F74-4F94-9E63-2AA533662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78998"/>
              </p:ext>
            </p:extLst>
          </p:nvPr>
        </p:nvGraphicFramePr>
        <p:xfrm>
          <a:off x="2836145" y="1572421"/>
          <a:ext cx="5512452" cy="4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692640" imgH="7434000" progId="Origin50.Graph">
                  <p:embed/>
                </p:oleObj>
              </mc:Choice>
              <mc:Fallback>
                <p:oleObj name="Graph" r:id="rId4" imgW="9692640" imgH="74340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9ECF9DC-3F74-4F94-9E63-2AA5336628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6145" y="1572421"/>
                        <a:ext cx="5512452" cy="4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371FAE-F8D9-4CF2-A743-4995B45BE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74565"/>
              </p:ext>
            </p:extLst>
          </p:nvPr>
        </p:nvGraphicFramePr>
        <p:xfrm>
          <a:off x="6124575" y="768350"/>
          <a:ext cx="733425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692640" imgH="7434000" progId="Origin50.Graph">
                  <p:embed/>
                </p:oleObj>
              </mc:Choice>
              <mc:Fallback>
                <p:oleObj name="Graph" r:id="rId6" imgW="9692640" imgH="743400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4371FAE-F8D9-4CF2-A743-4995B45BE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4575" y="768350"/>
                        <a:ext cx="7334250" cy="562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08AF03-30FF-4AF1-A501-BA9A0F62547D}"/>
              </a:ext>
            </a:extLst>
          </p:cNvPr>
          <p:cNvSpPr txBox="1"/>
          <p:nvPr/>
        </p:nvSpPr>
        <p:spPr>
          <a:xfrm>
            <a:off x="4229553" y="1262531"/>
            <a:ext cx="708848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3EC7-A545-4B70-8710-A415F667A4EB}"/>
              </a:ext>
            </a:extLst>
          </p:cNvPr>
          <p:cNvSpPr txBox="1"/>
          <p:nvPr/>
        </p:nvSpPr>
        <p:spPr>
          <a:xfrm>
            <a:off x="5817049" y="1382016"/>
            <a:ext cx="708848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7FBD-2AAB-4FE5-8DC4-D6B769F75449}"/>
              </a:ext>
            </a:extLst>
          </p:cNvPr>
          <p:cNvSpPr txBox="1"/>
          <p:nvPr/>
        </p:nvSpPr>
        <p:spPr>
          <a:xfrm>
            <a:off x="6706918" y="1455653"/>
            <a:ext cx="697627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63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73F4-17EB-4241-A494-4D0E3F91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CDC25-CEB9-4052-A628-6D7E1C2D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807DFF-DCE4-4060-8E5B-F66F62F83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47238"/>
              </p:ext>
            </p:extLst>
          </p:nvPr>
        </p:nvGraphicFramePr>
        <p:xfrm>
          <a:off x="-18139" y="685800"/>
          <a:ext cx="3876675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76480" imgH="2973600" progId="Origin50.Graph">
                  <p:embed/>
                </p:oleObj>
              </mc:Choice>
              <mc:Fallback>
                <p:oleObj name="Graph" r:id="rId2" imgW="3876480" imgH="297360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A807DFF-DCE4-4060-8E5B-F66F62F834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139" y="685800"/>
                        <a:ext cx="3876675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66C2-1D7E-46C7-8BC3-C04677E4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00D4-863B-47D8-BF67-B03A3A08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CD84DD-B88B-416C-8423-FD1C7DE76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08611"/>
              </p:ext>
            </p:extLst>
          </p:nvPr>
        </p:nvGraphicFramePr>
        <p:xfrm>
          <a:off x="6816725" y="687388"/>
          <a:ext cx="5754688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710142" imgH="6851469" progId="Origin50.Graph">
                  <p:embed/>
                </p:oleObj>
              </mc:Choice>
              <mc:Fallback>
                <p:oleObj name="Graph" r:id="rId2" imgW="9710142" imgH="6851469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CD84DD-B88B-416C-8423-FD1C7DE762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725" y="687388"/>
                        <a:ext cx="5754688" cy="406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2AA2610-150F-4581-89CE-78CD916CD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32066"/>
              </p:ext>
            </p:extLst>
          </p:nvPr>
        </p:nvGraphicFramePr>
        <p:xfrm>
          <a:off x="3590925" y="1141413"/>
          <a:ext cx="4471988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0698480" imgH="7552800" progId="Origin50.Graph">
                  <p:embed/>
                </p:oleObj>
              </mc:Choice>
              <mc:Fallback>
                <p:oleObj name="Graph" r:id="rId4" imgW="10698480" imgH="755280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2AA2610-150F-4581-89CE-78CD916CD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0925" y="1141413"/>
                        <a:ext cx="4471988" cy="315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080499-40CC-4D68-A4D7-31A218872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29431"/>
              </p:ext>
            </p:extLst>
          </p:nvPr>
        </p:nvGraphicFramePr>
        <p:xfrm>
          <a:off x="385763" y="1109663"/>
          <a:ext cx="404653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0698480" imgH="7552800" progId="Origin50.Graph">
                  <p:embed/>
                </p:oleObj>
              </mc:Choice>
              <mc:Fallback>
                <p:oleObj name="Graph" r:id="rId6" imgW="10698480" imgH="755280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0080499-40CC-4D68-A4D7-31A218872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763" y="1109663"/>
                        <a:ext cx="4046537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6031EEE-F2FA-4BDA-9602-6B4E5C8B76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42" t="3293" r="11497" b="39334"/>
          <a:stretch/>
        </p:blipFill>
        <p:spPr>
          <a:xfrm>
            <a:off x="-251017" y="2763280"/>
            <a:ext cx="4797769" cy="2361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A1D94-D0F9-4D81-886B-8DD1650598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249" t="6253" r="12274" b="40080"/>
          <a:stretch/>
        </p:blipFill>
        <p:spPr>
          <a:xfrm>
            <a:off x="-129599" y="3859199"/>
            <a:ext cx="4888800" cy="2359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58B9F-E211-418C-B808-0F8FBD8F04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824" t="6428" r="12422" b="38955"/>
          <a:stretch/>
        </p:blipFill>
        <p:spPr>
          <a:xfrm>
            <a:off x="4504169" y="3507867"/>
            <a:ext cx="5317248" cy="26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6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EF260-F74A-4A93-A033-8A637A3E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A80583-5683-4154-A7D8-ACD7081C8013}"/>
              </a:ext>
            </a:extLst>
          </p:cNvPr>
          <p:cNvGrpSpPr/>
          <p:nvPr/>
        </p:nvGrpSpPr>
        <p:grpSpPr>
          <a:xfrm>
            <a:off x="622552" y="233637"/>
            <a:ext cx="3877056" cy="5828418"/>
            <a:chOff x="622552" y="233637"/>
            <a:chExt cx="3877056" cy="5828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ED7CD3-3D59-42E9-8335-BC3C0DF94B41}"/>
                </a:ext>
              </a:extLst>
            </p:cNvPr>
            <p:cNvGrpSpPr/>
            <p:nvPr/>
          </p:nvGrpSpPr>
          <p:grpSpPr>
            <a:xfrm>
              <a:off x="622552" y="2155722"/>
              <a:ext cx="3877056" cy="3906333"/>
              <a:chOff x="867352" y="2105322"/>
              <a:chExt cx="3877056" cy="390633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711A2A-4085-4BAA-8827-521B67346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7352" y="2105322"/>
                <a:ext cx="3877056" cy="198424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037FFB9-6F99-4EDB-B476-0162C9287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352" y="4027407"/>
                <a:ext cx="3877056" cy="1984248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FEA43-1943-4948-B728-F19289ACE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457" t="5396" r="12476" b="38548"/>
            <a:stretch/>
          </p:blipFill>
          <p:spPr>
            <a:xfrm>
              <a:off x="679906" y="233637"/>
              <a:ext cx="3819702" cy="1954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6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61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 Unicode MS</vt:lpstr>
      <vt:lpstr>DengXian</vt:lpstr>
      <vt:lpstr>DengXian Light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Office Theme</vt:lpstr>
      <vt:lpstr>VT_conferences_CREST</vt:lpstr>
      <vt:lpstr>Graph</vt:lpstr>
      <vt:lpstr>Origin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Wenge Huang</dc:creator>
  <cp:lastModifiedBy>Huang Wenge</cp:lastModifiedBy>
  <cp:revision>20</cp:revision>
  <dcterms:created xsi:type="dcterms:W3CDTF">2021-06-29T14:27:53Z</dcterms:created>
  <dcterms:modified xsi:type="dcterms:W3CDTF">2021-07-06T19:59:27Z</dcterms:modified>
</cp:coreProperties>
</file>