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Isabel Alvarez Gonzal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0T19:10:36.423">
    <p:pos x="459" y="830"/>
    <p:text>where do you guys think this slide should go?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0b41c0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0b41c0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1df5c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1df5c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0b41c0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0b41c0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0b41c0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0b41c0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0b41c0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0b41c0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0b41c0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0b41c0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1df5c18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1df5c18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0b41c07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0b41c0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1df5c18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1df5c18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1df5c18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1df5c18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Management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Isabel Alvarez, Jake Morrison, Caymen Rexrode, Louis Thomas, Matt Vick, Jeremy Weng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0"/>
              <a:t>Attendance Link</a:t>
            </a:r>
            <a:endParaRPr b="0" sz="70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 </a:t>
            </a:r>
            <a:r>
              <a:rPr lang="en" sz="5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http://bit.ly/2FYVk8M</a:t>
            </a:r>
            <a:endParaRPr sz="5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Customer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Virginia 4H Shooting Education Program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Headed by UVA retiree </a:t>
            </a:r>
            <a:r>
              <a:rPr b="1" lang="en" sz="1800"/>
              <a:t>Paul Benneche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is to teach youth life skills through firearms safety and marksmanship competitions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Several competitions throughout the year. The Virginia State Shoot is the largest 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Mr. Benneche manually handles enrollment/organization of the State Shoot by himself… by hand, with Excel spreadsheets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task was to automate this process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State Shoot Schedule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36050" y="1393075"/>
            <a:ext cx="868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Runs for two days- Saturday and Sunday. Participants can enter events on both days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Scheduling hierarchy: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Event- broad category, such as BB Rifle, PPP Air Pistol, Archery,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Relay- specific instance of an event, like a 1:00 pm Archery. They have a maximum number of competitors and a time limit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Relays scheduled so all participants can compete in the events they want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Concerns- spacing relays so participants can travel, accomodating special requests, leaving time for lunch…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 of our project was developing an automated scheduler to address these concerns and automate the process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056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69275"/>
            <a:ext cx="272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Django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 (scheduler)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Bootstrap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Travis CI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25" y="672025"/>
            <a:ext cx="1993625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749" y="2172574"/>
            <a:ext cx="1400355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19637" l="20701" r="24226" t="21285"/>
          <a:stretch/>
        </p:blipFill>
        <p:spPr>
          <a:xfrm>
            <a:off x="7305935" y="528075"/>
            <a:ext cx="1313765" cy="14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6">
            <a:alphaModFix/>
          </a:blip>
          <a:srcRect b="0" l="12744" r="11394" t="0"/>
          <a:stretch/>
        </p:blipFill>
        <p:spPr>
          <a:xfrm>
            <a:off x="6989350" y="3400925"/>
            <a:ext cx="1829475" cy="15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1525" y="3691100"/>
            <a:ext cx="2283625" cy="12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8">
            <a:alphaModFix/>
          </a:blip>
          <a:srcRect b="7058" l="0" r="0" t="12360"/>
          <a:stretch/>
        </p:blipFill>
        <p:spPr>
          <a:xfrm>
            <a:off x="5773800" y="1991625"/>
            <a:ext cx="1748950" cy="14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36050" y="1469275"/>
            <a:ext cx="868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types of users: Coaches and Admins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Coaches: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edit and delete player profiles belonging to their own counties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Generate a report with information about those players’ schedules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Admins: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edit delete coach accounts, other admin accounts, players, events, relays, competitions, and any other element in the system.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Trigger scheduling program, edit schedule after program runs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Generate reports about all elements in the system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restricted to one county- can modify all elements in the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</a:t>
            </a:r>
            <a:r>
              <a:rPr lang="en"/>
              <a:t>Requirements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36050" y="1393075"/>
            <a:ext cx="868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The names of some system elements were changed, which meant changes to the UI (players -&gt; athletes, heats -&gt; relays)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/>
              <a:t>We transitioned from supporting one competition at a time, to supporting multiple competitions simultaneously: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meant that some elements (athletes, coaches) had to be shared across competitions, while some elements (events, relays)  were unique to each competition.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We created a new report in CSV format, to allow the administrator to continue using Excel for tasks not performed in the system.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Travis CI issues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Merge conflicts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Dealing with requirements changes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the scheduler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Deploying the site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6328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325" y="1609875"/>
            <a:ext cx="37743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 scheduling algorithm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the admin enough flexibility and control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Sharing the schedule and other information is straightforward</a:t>
            </a:r>
            <a:endParaRPr sz="1800"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4643600" y="1609875"/>
            <a:ext cx="37743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UI could be more streamlined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Competition duration is fixed at 2 days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Admin cannot “lock” competitions to keep coaches from making changes</a:t>
            </a:r>
            <a:endParaRPr sz="1800"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4643600" y="6328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416325"/>
            <a:ext cx="76887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Revamp the UI design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competitions more flexible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admin to “lock” competitions, so coaches cannot make any more changes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coaches to create their own accounts with admin approval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Tie our system into the competition scoring system currently in use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