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d58965a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d58965a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58965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58965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58965a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58965a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58965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58965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d58965a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d58965a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d58965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d58965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d58965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d58965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d58965a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d58965a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d58965a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d58965a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ohakamg/python_ml_basics" TargetMode="External"/><Relationship Id="rId4" Type="http://schemas.openxmlformats.org/officeDocument/2006/relationships/hyperlink" Target="https://docs.scipy.org/doc/numpy-1.15.0/user/numpy-for-matlab-users.html" TargetMode="External"/><Relationship Id="rId5" Type="http://schemas.openxmlformats.org/officeDocument/2006/relationships/hyperlink" Target="https://matplotlib.org/gallery/index.html" TargetMode="External"/><Relationship Id="rId6" Type="http://schemas.openxmlformats.org/officeDocument/2006/relationships/hyperlink" Target="https://github.com/tensorflow/docs/blob/master/site/en/tutorials/keras/basic_classification.ipynb" TargetMode="External"/><Relationship Id="rId7" Type="http://schemas.openxmlformats.org/officeDocument/2006/relationships/hyperlink" Target="https://github.com/tensorflow/docs/blob/master/site/en/tutorials/keras/basic_classification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studio.microsoft.com/vs/commun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ohakamg/python_ml_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147975"/>
            <a:ext cx="85206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indows: preparing the Anaconda Python environment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Silva, Mohak Kant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 Useful links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repo with the Python example for this tutorial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https://github.com/mohakamg/python_ml_basics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Numpy for Matlab users: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https://docs.scipy.org/doc/numpy-1.15.0/user/numpy-for-matlab-users.html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Plots - from </a:t>
            </a:r>
            <a:r>
              <a:rPr lang="en" sz="1400"/>
              <a:t>Matplotlib examples: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https://matplotlib.org/gallery/index.html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Keras example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https://github.com/tensorflow/docs/blob/master/site/en/tutorials/keras/basic_classification.ipyn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1.1. Preparation i</a:t>
            </a:r>
            <a:r>
              <a:rPr b="1" lang="en"/>
              <a:t>f using an </a:t>
            </a:r>
            <a:r>
              <a:rPr b="1" lang="en">
                <a:solidFill>
                  <a:srgbClr val="FF0000"/>
                </a:solidFill>
              </a:rPr>
              <a:t>Nvidia GPU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don’t have a C/C++ compiler installed, download </a:t>
            </a:r>
            <a:r>
              <a:rPr b="1" lang="en" sz="2000"/>
              <a:t>Visual Studio Community: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https://visualstudio.microsoft.com/vs/community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During the installation, select </a:t>
            </a:r>
            <a:r>
              <a:rPr lang="en" sz="2000"/>
              <a:t>component </a:t>
            </a:r>
            <a:r>
              <a:rPr b="1" lang="en" sz="2000"/>
              <a:t>C++ development</a:t>
            </a:r>
            <a:r>
              <a:rPr lang="en" sz="2000"/>
              <a:t> </a:t>
            </a:r>
            <a:r>
              <a:rPr lang="en" sz="2000"/>
              <a:t>and</a:t>
            </a:r>
            <a:r>
              <a:rPr lang="en" sz="2000"/>
              <a:t> </a:t>
            </a:r>
            <a:r>
              <a:rPr b="1" lang="en" sz="2000"/>
              <a:t>Windows 10 SDK (Version 10.0.15063.0 or newer)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have Visual Studio installed, find the </a:t>
            </a:r>
            <a:r>
              <a:rPr b="1" lang="en" sz="2000"/>
              <a:t>Visual Studio Installer</a:t>
            </a:r>
            <a:r>
              <a:rPr lang="en" sz="2000"/>
              <a:t> by </a:t>
            </a:r>
            <a:r>
              <a:rPr lang="en" sz="2000"/>
              <a:t>typing</a:t>
            </a:r>
            <a:r>
              <a:rPr lang="en" sz="2000"/>
              <a:t> “Visual Studio” on the search field in the Windows taskbar.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 click on </a:t>
            </a:r>
            <a:r>
              <a:rPr b="1" lang="en" sz="2000"/>
              <a:t>modify</a:t>
            </a:r>
            <a:r>
              <a:rPr lang="en" sz="2000"/>
              <a:t> in the installer interface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.2. Download and install Anaconda (64 bit for computers newer than 10 years-old)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620000"/>
            <a:ext cx="85206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https://www.anaconda.com/download/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“add Anaconda to path” during installation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. Change Anaconda’s Python from 3.7 to 3.6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100" y="1017725"/>
            <a:ext cx="5316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tensorflow 1.12 is only compatible with Python 3.6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the Windows key on, and type in anaconda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the pic on the right: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with the mouse’s right button, and select </a:t>
            </a:r>
            <a:r>
              <a:rPr b="1" lang="en"/>
              <a:t>Run as administrator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conda prompt, type in: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3F3F3"/>
                </a:highlight>
              </a:rPr>
              <a:t>conda install python=3.6</a:t>
            </a:r>
            <a:endParaRPr b="1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take many minutes until the installation asks if you want to continue. As soon as it does, type in </a:t>
            </a:r>
            <a:r>
              <a:rPr b="1" lang="en"/>
              <a:t>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875" y="1017725"/>
            <a:ext cx="3684949" cy="35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.1. Install keras + tensorflow </a:t>
            </a:r>
            <a:r>
              <a:rPr b="1" lang="en">
                <a:highlight>
                  <a:srgbClr val="FFFF00"/>
                </a:highlight>
              </a:rPr>
              <a:t>with an </a:t>
            </a:r>
            <a:r>
              <a:rPr b="1" lang="en">
                <a:solidFill>
                  <a:srgbClr val="FF0000"/>
                </a:solidFill>
                <a:highlight>
                  <a:srgbClr val="FFFF00"/>
                </a:highlight>
              </a:rPr>
              <a:t>Nvidia GPU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still on the </a:t>
            </a:r>
            <a:r>
              <a:rPr b="1" lang="en"/>
              <a:t>Anaconda Prompt </a:t>
            </a:r>
            <a:r>
              <a:rPr lang="en"/>
              <a:t>(if closed, just run it again as administrator), type in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3F3F3"/>
                </a:highlight>
              </a:rPr>
              <a:t>conda install tensorflow-gpu</a:t>
            </a:r>
            <a:r>
              <a:rPr b="1" lang="en" sz="2000">
                <a:solidFill>
                  <a:srgbClr val="000000"/>
                </a:solidFill>
                <a:highlight>
                  <a:srgbClr val="F3F3F3"/>
                </a:highlight>
              </a:rPr>
              <a:t> </a:t>
            </a:r>
            <a:endParaRPr b="1" sz="20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and press enter. Confirm the installation with </a:t>
            </a:r>
            <a:r>
              <a:rPr b="1" lang="en" sz="2000"/>
              <a:t>y </a:t>
            </a:r>
            <a:r>
              <a:rPr lang="en" sz="2000"/>
              <a:t>and</a:t>
            </a:r>
            <a:r>
              <a:rPr b="1" lang="en" sz="2000"/>
              <a:t> </a:t>
            </a:r>
            <a:r>
              <a:rPr lang="en" sz="2000"/>
              <a:t>pressing </a:t>
            </a:r>
            <a:r>
              <a:rPr b="1" lang="en" sz="2000"/>
              <a:t>E</a:t>
            </a:r>
            <a:r>
              <a:rPr b="1" lang="en" sz="2000"/>
              <a:t>nter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installation is finished, type in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3F3F3"/>
                </a:highlight>
              </a:rPr>
              <a:t>conda install keras</a:t>
            </a:r>
            <a:endParaRPr sz="20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press </a:t>
            </a:r>
            <a:r>
              <a:rPr b="1" lang="en" sz="2000"/>
              <a:t>Enter</a:t>
            </a:r>
            <a:r>
              <a:rPr lang="en" sz="2000"/>
              <a:t>, and confirm the installation.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3</a:t>
            </a:r>
            <a:r>
              <a:rPr b="1" lang="en"/>
              <a:t>.2. Install keras + tensorflow without a GPU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still on the </a:t>
            </a:r>
            <a:r>
              <a:rPr b="1" lang="en"/>
              <a:t>Anaconda Prompt </a:t>
            </a:r>
            <a:r>
              <a:rPr lang="en"/>
              <a:t>(if closed, just run it again as administrator), type in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3F3F3"/>
                </a:highlight>
              </a:rPr>
              <a:t>conda install keras</a:t>
            </a:r>
            <a:endParaRPr b="1" sz="20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that’s it!</a:t>
            </a:r>
            <a:endParaRPr b="1" sz="2000">
              <a:solidFill>
                <a:srgbClr val="000000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Change the Jupyter Notebook startup folder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folder where you’d like to keep your machine learning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that folder’s path from the path bar on Windows Explorer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10698"/>
          <a:stretch/>
        </p:blipFill>
        <p:spPr>
          <a:xfrm>
            <a:off x="1640400" y="2242875"/>
            <a:ext cx="5581949" cy="25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5</a:t>
            </a:r>
            <a:r>
              <a:rPr b="1" lang="en"/>
              <a:t>. Change the Jupyter Notebook startup folder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Press the Windows key on your keyboard, and type in anaconda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When you see listed </a:t>
            </a:r>
            <a:r>
              <a:rPr b="1" lang="en"/>
              <a:t>Anaconda Navigator</a:t>
            </a:r>
            <a:r>
              <a:rPr lang="en"/>
              <a:t>, press your mouse’s right button and select </a:t>
            </a:r>
            <a:r>
              <a:rPr b="1" lang="en"/>
              <a:t>Open file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Right-click </a:t>
            </a:r>
            <a:r>
              <a:rPr b="1" lang="en"/>
              <a:t>Juypter Notebook</a:t>
            </a:r>
            <a:r>
              <a:rPr lang="en"/>
              <a:t>. Click on </a:t>
            </a:r>
            <a:r>
              <a:rPr b="1" lang="en"/>
              <a:t>Properties.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6. On the field </a:t>
            </a:r>
            <a:r>
              <a:rPr b="1" lang="en"/>
              <a:t>Target</a:t>
            </a:r>
            <a:r>
              <a:rPr lang="en"/>
              <a:t>, find the last expression - it should look like this “</a:t>
            </a:r>
            <a:r>
              <a:rPr b="1" lang="en"/>
              <a:t>%USERPROFILE\%”</a:t>
            </a:r>
            <a:r>
              <a:rPr lang="en"/>
              <a:t>. Paste the path of you ML folder there, replacing everything between double quotes. Mine looks like </a:t>
            </a:r>
            <a:r>
              <a:rPr b="1" lang="en"/>
              <a:t>“B:\code”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 Download the example code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this 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https://github.com/mohakamg/python_ml_basics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file </a:t>
            </a:r>
            <a:r>
              <a:rPr b="1" lang="en">
                <a:solidFill>
                  <a:srgbClr val="000000"/>
                </a:solidFill>
              </a:rPr>
              <a:t>Python_Basics_.ipynb</a:t>
            </a:r>
            <a:r>
              <a:rPr b="1" lang="en"/>
              <a:t> </a:t>
            </a:r>
            <a:r>
              <a:rPr lang="en"/>
              <a:t>to the folder where you’re machine learning code is going to be (Jupyter Notebook’s start folder)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</a:t>
            </a:r>
            <a:r>
              <a:rPr b="1" lang="en">
                <a:solidFill>
                  <a:srgbClr val="000000"/>
                </a:solidFill>
              </a:rPr>
              <a:t>Python_Basics_.ipynb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the Windows key and type on the search field Anaconda Navigator. Right-click on it and click on </a:t>
            </a:r>
            <a:r>
              <a:rPr b="1" lang="en"/>
              <a:t>Open file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click on </a:t>
            </a:r>
            <a:r>
              <a:rPr b="1" lang="en">
                <a:solidFill>
                  <a:srgbClr val="000000"/>
                </a:solidFill>
              </a:rPr>
              <a:t>Jupyter Notebook</a:t>
            </a:r>
            <a:r>
              <a:rPr lang="en"/>
              <a:t>. It will run on web browser, showing the files in your ML folder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see the example file </a:t>
            </a:r>
            <a:r>
              <a:rPr b="1" lang="en">
                <a:solidFill>
                  <a:srgbClr val="000000"/>
                </a:solidFill>
              </a:rPr>
              <a:t>Python_Basics_.ipynb</a:t>
            </a:r>
            <a:r>
              <a:rPr lang="en"/>
              <a:t> listed there, if you copied to the folder. Just click on its name to open it, and you’ll see the Jupyter Notebook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