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5" r:id="rId10"/>
    <p:sldId id="377" r:id="rId11"/>
    <p:sldId id="378" r:id="rId12"/>
    <p:sldId id="394" r:id="rId13"/>
    <p:sldId id="395" r:id="rId14"/>
    <p:sldId id="396" r:id="rId15"/>
    <p:sldId id="393" r:id="rId16"/>
    <p:sldId id="3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8"/>
    <p:restoredTop sz="78912"/>
  </p:normalViewPr>
  <p:slideViewPr>
    <p:cSldViewPr snapToGrid="0" snapToObjects="1">
      <p:cViewPr varScale="1">
        <p:scale>
          <a:sx n="164" d="100"/>
          <a:sy n="164" d="100"/>
        </p:scale>
        <p:origin x="3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a true </a:t>
            </a:r>
            <a:r>
              <a:rPr lang="en-US" dirty="0" smtClean="0"/>
              <a:t>parallelism?  </a:t>
            </a:r>
          </a:p>
          <a:p>
            <a:r>
              <a:rPr lang="en-US" dirty="0" smtClean="0"/>
              <a:t>In this</a:t>
            </a:r>
            <a:r>
              <a:rPr lang="en-US" baseline="0" dirty="0" smtClean="0"/>
              <a:t> lecture, we assume there is only 1 CPU.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(c)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Vertical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line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multicore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Normal: when the program is done. For example,</a:t>
            </a:r>
            <a:r>
              <a:rPr lang="en-US" baseline="0" dirty="0" smtClean="0"/>
              <a:t> in C</a:t>
            </a:r>
          </a:p>
          <a:p>
            <a:r>
              <a:rPr lang="en-US" baseline="0" dirty="0" smtClean="0"/>
              <a:t>Error: program bugs. Segmentation faults, out of heap, divide by 0.</a:t>
            </a:r>
          </a:p>
          <a:p>
            <a:r>
              <a:rPr lang="en-US" baseline="0" dirty="0" smtClean="0"/>
              <a:t>Fatal: Compile/Execute a file that does not exist.</a:t>
            </a:r>
          </a:p>
          <a:p>
            <a:r>
              <a:rPr lang="en-US" dirty="0" smtClean="0"/>
              <a:t>Kill: Kill live-server</a:t>
            </a:r>
            <a:r>
              <a:rPr lang="en-US" baseline="0" dirty="0" smtClean="0"/>
              <a:t> or using Activity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Running, what</a:t>
            </a:r>
            <a:r>
              <a:rPr lang="en-US" baseline="0" dirty="0" smtClean="0"/>
              <a:t> is the difference between 1 and 2</a:t>
            </a:r>
          </a:p>
          <a:p>
            <a:r>
              <a:rPr lang="en-US" baseline="0" dirty="0" smtClean="0"/>
              <a:t>Can we go from Blocked to Running?</a:t>
            </a:r>
          </a:p>
          <a:p>
            <a:r>
              <a:rPr lang="en-US" baseline="0" dirty="0" smtClean="0"/>
              <a:t>Can we go from ready to blocked?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50% I/O for 2 processes, what is the wait time?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figure, How many processes do we need to keep the waste time of CPU less than 10%. </a:t>
            </a:r>
          </a:p>
          <a:p>
            <a:r>
              <a:rPr lang="en-US" baseline="0" dirty="0" smtClean="0"/>
              <a:t>Use the Graph and Formula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5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5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</a:t>
            </a:r>
            <a:r>
              <a:rPr lang="en-US" dirty="0" smtClean="0">
                <a:solidFill>
                  <a:srgbClr val="000000"/>
                </a:solidFill>
              </a:rPr>
              <a:t>Multiprogramming (1)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D:\b\b4\IBM\02-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"/>
          <a:stretch/>
        </p:blipFill>
        <p:spPr bwMode="auto">
          <a:xfrm>
            <a:off x="2908300" y="1668464"/>
            <a:ext cx="5689343" cy="30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2-6. CPU utilization as a function of the number of processes in memory.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60281" y="4980002"/>
            <a:ext cx="291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Degree of multiprogramming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9700" y="1996547"/>
            <a:ext cx="26310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 utilization = 1 – 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n</a:t>
            </a:r>
            <a:endParaRPr lang="en-US" i="1" baseline="30000" dirty="0" smtClean="0"/>
          </a:p>
          <a:p>
            <a:endParaRPr lang="en-US" i="1" baseline="30000" dirty="0"/>
          </a:p>
          <a:p>
            <a:r>
              <a:rPr lang="en-US" i="1" dirty="0" smtClean="0"/>
              <a:t>p</a:t>
            </a:r>
            <a:r>
              <a:rPr lang="en-US" dirty="0" smtClean="0"/>
              <a:t>: I/O fraction time</a:t>
            </a:r>
          </a:p>
          <a:p>
            <a:r>
              <a:rPr lang="en-US" i="1" dirty="0"/>
              <a:t>n</a:t>
            </a:r>
            <a:r>
              <a:rPr lang="en-US" dirty="0" smtClean="0"/>
              <a:t>: number of processes</a:t>
            </a:r>
          </a:p>
          <a:p>
            <a:endParaRPr lang="en-US" dirty="0"/>
          </a:p>
          <a:p>
            <a:r>
              <a:rPr lang="en-US" dirty="0" smtClean="0"/>
              <a:t>Assuming processes are independent (e.g. without scheduling conflict)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Approximate </a:t>
            </a:r>
            <a:r>
              <a:rPr lang="en-US" dirty="0"/>
              <a:t>predictions about CPU </a:t>
            </a:r>
            <a:r>
              <a:rPr lang="en-US" dirty="0" smtClean="0"/>
              <a:t>utilization, e.g.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computer has </a:t>
            </a:r>
            <a:r>
              <a:rPr lang="en-US" dirty="0" smtClean="0"/>
              <a:t>512 </a:t>
            </a:r>
            <a:r>
              <a:rPr lang="en-US" dirty="0"/>
              <a:t>MB of memory, with </a:t>
            </a:r>
            <a:r>
              <a:rPr lang="en-US" dirty="0" smtClean="0"/>
              <a:t>OS </a:t>
            </a:r>
            <a:r>
              <a:rPr lang="en-US" dirty="0"/>
              <a:t>taking up 128 MB and each user program also taking up 128 </a:t>
            </a:r>
            <a:r>
              <a:rPr lang="en-US" dirty="0" smtClean="0"/>
              <a:t>MB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user programs to be in memory at </a:t>
            </a:r>
            <a:r>
              <a:rPr lang="en-US" dirty="0" smtClean="0"/>
              <a:t>once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an 80% </a:t>
            </a:r>
            <a:r>
              <a:rPr lang="en-US" dirty="0" smtClean="0"/>
              <a:t>average IO </a:t>
            </a:r>
            <a:r>
              <a:rPr lang="en-US" dirty="0"/>
              <a:t>wait, </a:t>
            </a:r>
            <a:r>
              <a:rPr lang="en-US" dirty="0" smtClean="0"/>
              <a:t>a </a:t>
            </a:r>
            <a:r>
              <a:rPr lang="en-US" dirty="0"/>
              <a:t>CPU </a:t>
            </a:r>
            <a:r>
              <a:rPr lang="en-US" dirty="0" smtClean="0"/>
              <a:t>utilization of</a:t>
            </a:r>
            <a:r>
              <a:rPr lang="en-US" dirty="0"/>
              <a:t> </a:t>
            </a:r>
            <a:r>
              <a:rPr lang="en-US" dirty="0" smtClean="0"/>
              <a:t>x?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Adding </a:t>
            </a:r>
            <a:r>
              <a:rPr lang="en-US" dirty="0"/>
              <a:t>another </a:t>
            </a:r>
            <a:r>
              <a:rPr lang="en-US" dirty="0" smtClean="0"/>
              <a:t>512 </a:t>
            </a:r>
            <a:r>
              <a:rPr lang="en-US" dirty="0"/>
              <a:t>MB </a:t>
            </a:r>
            <a:r>
              <a:rPr lang="en-US" dirty="0" smtClean="0"/>
              <a:t>allows </a:t>
            </a:r>
            <a:r>
              <a:rPr lang="en-US" dirty="0"/>
              <a:t>the system </a:t>
            </a:r>
            <a:r>
              <a:rPr lang="en-US" dirty="0" smtClean="0"/>
              <a:t>to go </a:t>
            </a:r>
            <a:r>
              <a:rPr lang="en-US" dirty="0"/>
              <a:t>from three-way multiprogramming to seven-way </a:t>
            </a:r>
            <a:r>
              <a:rPr lang="en-US" dirty="0" smtClean="0"/>
              <a:t>multiprogramming, CPU: </a:t>
            </a:r>
            <a:r>
              <a:rPr lang="en-US" dirty="0"/>
              <a:t>~</a:t>
            </a:r>
            <a:r>
              <a:rPr lang="en-US" dirty="0" smtClean="0"/>
              <a:t>79%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Adding yet another 512 MB would only increase CPU utilization from 79% </a:t>
            </a:r>
            <a:r>
              <a:rPr lang="en-US" dirty="0" smtClean="0"/>
              <a:t>to 91%</a:t>
            </a:r>
            <a:r>
              <a:rPr lang="en-US" dirty="0"/>
              <a:t> </a:t>
            </a:r>
            <a:r>
              <a:rPr lang="en-US" dirty="0" smtClean="0"/>
              <a:t>(only 12%)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Multiprogramming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77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Approximate </a:t>
            </a:r>
            <a:r>
              <a:rPr lang="en-US" dirty="0"/>
              <a:t>predictions about CPU </a:t>
            </a:r>
            <a:r>
              <a:rPr lang="en-US" dirty="0" smtClean="0"/>
              <a:t>utilization, e.g.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computer has </a:t>
            </a:r>
            <a:r>
              <a:rPr lang="en-US" dirty="0" smtClean="0"/>
              <a:t>512 </a:t>
            </a:r>
            <a:r>
              <a:rPr lang="en-US" dirty="0"/>
              <a:t>MB of memory, with </a:t>
            </a:r>
            <a:r>
              <a:rPr lang="en-US" dirty="0" smtClean="0"/>
              <a:t>OS </a:t>
            </a:r>
            <a:r>
              <a:rPr lang="en-US" dirty="0"/>
              <a:t>taking up 128 MB and each user program also taking up 128 </a:t>
            </a:r>
            <a:r>
              <a:rPr lang="en-US" dirty="0" smtClean="0"/>
              <a:t>MB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user programs to be in memory at </a:t>
            </a:r>
            <a:r>
              <a:rPr lang="en-US" dirty="0" smtClean="0"/>
              <a:t>once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an 80% </a:t>
            </a:r>
            <a:r>
              <a:rPr lang="en-US" dirty="0" smtClean="0"/>
              <a:t>average IO </a:t>
            </a:r>
            <a:r>
              <a:rPr lang="en-US" dirty="0"/>
              <a:t>wait, </a:t>
            </a:r>
            <a:r>
              <a:rPr lang="en-US" dirty="0" smtClean="0"/>
              <a:t>a </a:t>
            </a:r>
            <a:r>
              <a:rPr lang="en-US" dirty="0"/>
              <a:t>CPU </a:t>
            </a:r>
            <a:r>
              <a:rPr lang="en-US" dirty="0" smtClean="0"/>
              <a:t>utilization of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- 0.8</a:t>
            </a:r>
            <a:r>
              <a:rPr lang="en-US" baseline="30000" dirty="0"/>
              <a:t>3</a:t>
            </a:r>
            <a:r>
              <a:rPr lang="en-US" dirty="0"/>
              <a:t> or </a:t>
            </a:r>
            <a:r>
              <a:rPr lang="en-US" dirty="0" smtClean="0"/>
              <a:t>~49%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Adding </a:t>
            </a:r>
            <a:r>
              <a:rPr lang="en-US" dirty="0"/>
              <a:t>another </a:t>
            </a:r>
            <a:r>
              <a:rPr lang="en-US" dirty="0" smtClean="0"/>
              <a:t>512 </a:t>
            </a:r>
            <a:r>
              <a:rPr lang="en-US" dirty="0"/>
              <a:t>MB </a:t>
            </a:r>
            <a:r>
              <a:rPr lang="en-US" dirty="0" smtClean="0"/>
              <a:t>allows </a:t>
            </a:r>
            <a:r>
              <a:rPr lang="en-US" dirty="0"/>
              <a:t>the system </a:t>
            </a:r>
            <a:r>
              <a:rPr lang="en-US" dirty="0" smtClean="0"/>
              <a:t>to go </a:t>
            </a:r>
            <a:r>
              <a:rPr lang="en-US" dirty="0"/>
              <a:t>from three-way multiprogramming to seven-way </a:t>
            </a:r>
            <a:r>
              <a:rPr lang="en-US" dirty="0" smtClean="0"/>
              <a:t>multiprogramming, CPU: </a:t>
            </a:r>
            <a:r>
              <a:rPr lang="en-US" dirty="0" smtClean="0"/>
              <a:t>y?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Adding yet another 512 MB would only increase CPU utilization from 79% </a:t>
            </a:r>
            <a:r>
              <a:rPr lang="en-US" dirty="0" smtClean="0"/>
              <a:t>to 91%</a:t>
            </a:r>
            <a:r>
              <a:rPr lang="en-US" dirty="0"/>
              <a:t> </a:t>
            </a:r>
            <a:r>
              <a:rPr lang="en-US" dirty="0" smtClean="0"/>
              <a:t>(only 12%)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Multiprogramming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87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Approximate </a:t>
            </a:r>
            <a:r>
              <a:rPr lang="en-US" dirty="0"/>
              <a:t>predictions about CPU </a:t>
            </a:r>
            <a:r>
              <a:rPr lang="en-US" dirty="0" smtClean="0"/>
              <a:t>utilization, e.g.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computer has </a:t>
            </a:r>
            <a:r>
              <a:rPr lang="en-US" dirty="0" smtClean="0"/>
              <a:t>512 </a:t>
            </a:r>
            <a:r>
              <a:rPr lang="en-US" dirty="0"/>
              <a:t>MB of memory, with </a:t>
            </a:r>
            <a:r>
              <a:rPr lang="en-US" dirty="0" smtClean="0"/>
              <a:t>OS </a:t>
            </a:r>
            <a:r>
              <a:rPr lang="en-US" dirty="0"/>
              <a:t>taking up 128 MB and each user program also taking up 128 </a:t>
            </a:r>
            <a:r>
              <a:rPr lang="en-US" dirty="0" smtClean="0"/>
              <a:t>MB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user programs to be in memory at </a:t>
            </a:r>
            <a:r>
              <a:rPr lang="en-US" dirty="0" smtClean="0"/>
              <a:t>once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an 80% </a:t>
            </a:r>
            <a:r>
              <a:rPr lang="en-US" dirty="0" smtClean="0"/>
              <a:t>average IO </a:t>
            </a:r>
            <a:r>
              <a:rPr lang="en-US" dirty="0"/>
              <a:t>wait, </a:t>
            </a:r>
            <a:r>
              <a:rPr lang="en-US" dirty="0" smtClean="0"/>
              <a:t>a </a:t>
            </a:r>
            <a:r>
              <a:rPr lang="en-US" dirty="0"/>
              <a:t>CPU </a:t>
            </a:r>
            <a:r>
              <a:rPr lang="en-US" dirty="0" smtClean="0"/>
              <a:t>utilization of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- 0.8</a:t>
            </a:r>
            <a:r>
              <a:rPr lang="en-US" baseline="30000" dirty="0"/>
              <a:t>3</a:t>
            </a:r>
            <a:r>
              <a:rPr lang="en-US" dirty="0"/>
              <a:t> or </a:t>
            </a:r>
            <a:r>
              <a:rPr lang="en-US" dirty="0" smtClean="0"/>
              <a:t>~49%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Adding </a:t>
            </a:r>
            <a:r>
              <a:rPr lang="en-US" dirty="0"/>
              <a:t>another </a:t>
            </a:r>
            <a:r>
              <a:rPr lang="en-US" dirty="0" smtClean="0"/>
              <a:t>512 </a:t>
            </a:r>
            <a:r>
              <a:rPr lang="en-US" dirty="0"/>
              <a:t>MB </a:t>
            </a:r>
            <a:r>
              <a:rPr lang="en-US" dirty="0" smtClean="0"/>
              <a:t>allows </a:t>
            </a:r>
            <a:r>
              <a:rPr lang="en-US" dirty="0"/>
              <a:t>the system </a:t>
            </a:r>
            <a:r>
              <a:rPr lang="en-US" dirty="0" smtClean="0"/>
              <a:t>to go </a:t>
            </a:r>
            <a:r>
              <a:rPr lang="en-US" dirty="0"/>
              <a:t>from three-way multiprogramming to seven-way </a:t>
            </a:r>
            <a:r>
              <a:rPr lang="en-US" dirty="0" smtClean="0"/>
              <a:t>multiprogramming, CPU: </a:t>
            </a:r>
            <a:r>
              <a:rPr lang="en-US" dirty="0"/>
              <a:t>~</a:t>
            </a:r>
            <a:r>
              <a:rPr lang="en-US" dirty="0" smtClean="0"/>
              <a:t>79%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Adding yet another 512 MB would only increase CPU utilization from 79% </a:t>
            </a:r>
            <a:r>
              <a:rPr lang="en-US" dirty="0" smtClean="0"/>
              <a:t>to </a:t>
            </a:r>
            <a:r>
              <a:rPr lang="en-US" dirty="0" smtClean="0"/>
              <a:t>z%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Multiprogramming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5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Approximate </a:t>
            </a:r>
            <a:r>
              <a:rPr lang="en-US" dirty="0"/>
              <a:t>predictions about CPU </a:t>
            </a:r>
            <a:r>
              <a:rPr lang="en-US" dirty="0" smtClean="0"/>
              <a:t>utilization, e.g.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computer has </a:t>
            </a:r>
            <a:r>
              <a:rPr lang="en-US" dirty="0" smtClean="0"/>
              <a:t>512 </a:t>
            </a:r>
            <a:r>
              <a:rPr lang="en-US" dirty="0"/>
              <a:t>MB of memory, with </a:t>
            </a:r>
            <a:r>
              <a:rPr lang="en-US" dirty="0" smtClean="0"/>
              <a:t>OS </a:t>
            </a:r>
            <a:r>
              <a:rPr lang="en-US" dirty="0"/>
              <a:t>taking up 128 MB and each user program also taking up 128 </a:t>
            </a:r>
            <a:r>
              <a:rPr lang="en-US" dirty="0" smtClean="0"/>
              <a:t>MB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user programs to be in memory at </a:t>
            </a:r>
            <a:r>
              <a:rPr lang="en-US" dirty="0" smtClean="0"/>
              <a:t>once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With </a:t>
            </a:r>
            <a:r>
              <a:rPr lang="en-US" dirty="0"/>
              <a:t>an 80% </a:t>
            </a:r>
            <a:r>
              <a:rPr lang="en-US" dirty="0" smtClean="0"/>
              <a:t>average IO </a:t>
            </a:r>
            <a:r>
              <a:rPr lang="en-US" dirty="0"/>
              <a:t>wait, </a:t>
            </a:r>
            <a:r>
              <a:rPr lang="en-US" dirty="0" smtClean="0"/>
              <a:t>a </a:t>
            </a:r>
            <a:r>
              <a:rPr lang="en-US" dirty="0"/>
              <a:t>CPU </a:t>
            </a:r>
            <a:r>
              <a:rPr lang="en-US" dirty="0" smtClean="0"/>
              <a:t>utilization of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- 0.8</a:t>
            </a:r>
            <a:r>
              <a:rPr lang="en-US" baseline="30000" dirty="0"/>
              <a:t>3</a:t>
            </a:r>
            <a:r>
              <a:rPr lang="en-US" dirty="0"/>
              <a:t> or </a:t>
            </a:r>
            <a:r>
              <a:rPr lang="en-US" dirty="0" smtClean="0"/>
              <a:t>~49%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Adding </a:t>
            </a:r>
            <a:r>
              <a:rPr lang="en-US" dirty="0"/>
              <a:t>another </a:t>
            </a:r>
            <a:r>
              <a:rPr lang="en-US" dirty="0" smtClean="0"/>
              <a:t>512 </a:t>
            </a:r>
            <a:r>
              <a:rPr lang="en-US" dirty="0"/>
              <a:t>MB </a:t>
            </a:r>
            <a:r>
              <a:rPr lang="en-US" dirty="0" smtClean="0"/>
              <a:t>allows </a:t>
            </a:r>
            <a:r>
              <a:rPr lang="en-US" dirty="0"/>
              <a:t>the system </a:t>
            </a:r>
            <a:r>
              <a:rPr lang="en-US" dirty="0" smtClean="0"/>
              <a:t>to go </a:t>
            </a:r>
            <a:r>
              <a:rPr lang="en-US" dirty="0"/>
              <a:t>from three-way multiprogramming to seven-way </a:t>
            </a:r>
            <a:r>
              <a:rPr lang="en-US" dirty="0" smtClean="0"/>
              <a:t>multiprogramming, CPU: </a:t>
            </a:r>
            <a:r>
              <a:rPr lang="en-US" dirty="0"/>
              <a:t>~</a:t>
            </a:r>
            <a:r>
              <a:rPr lang="en-US" dirty="0" smtClean="0"/>
              <a:t>79%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Adding yet another 512 MB would only increase CPU utilization from 79% </a:t>
            </a:r>
            <a:r>
              <a:rPr lang="en-US" dirty="0" smtClean="0"/>
              <a:t>to 91%</a:t>
            </a:r>
            <a:r>
              <a:rPr lang="en-US" dirty="0"/>
              <a:t> </a:t>
            </a:r>
            <a:r>
              <a:rPr lang="en-US" dirty="0" smtClean="0"/>
              <a:t>(only 12%)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Modeling Multiprogramming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7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 creation, termination, hierarchy, states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Implementation of processes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 multiprogramming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Thread usage</a:t>
            </a:r>
          </a:p>
          <a:p>
            <a:pPr lvl="1"/>
            <a:r>
              <a:rPr lang="en-US" dirty="0" smtClean="0"/>
              <a:t>Thread model</a:t>
            </a:r>
          </a:p>
          <a:p>
            <a:pPr lvl="1"/>
            <a:r>
              <a:rPr lang="en-US" dirty="0" smtClean="0"/>
              <a:t>POSIX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2:</a:t>
            </a:r>
          </a:p>
          <a:p>
            <a:endParaRPr lang="en-US" dirty="0" smtClean="0"/>
          </a:p>
          <a:p>
            <a:r>
              <a:rPr lang="en-US" dirty="0" smtClean="0"/>
              <a:t>Section 2.1</a:t>
            </a:r>
          </a:p>
          <a:p>
            <a:r>
              <a:rPr lang="en-US" dirty="0"/>
              <a:t>Section </a:t>
            </a:r>
            <a:r>
              <a:rPr lang="en-US" dirty="0" smtClean="0"/>
              <a:t>2.2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7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Process model</a:t>
            </a:r>
          </a:p>
          <a:p>
            <a:pPr lvl="1"/>
            <a:r>
              <a:rPr lang="en-US" dirty="0" smtClean="0"/>
              <a:t>Process creation, termination, hierarchy, states</a:t>
            </a:r>
          </a:p>
          <a:p>
            <a:pPr lvl="1"/>
            <a:r>
              <a:rPr lang="en-US" dirty="0" smtClean="0"/>
              <a:t>Implementation of processes </a:t>
            </a:r>
          </a:p>
          <a:p>
            <a:pPr lvl="1"/>
            <a:r>
              <a:rPr lang="en-US" dirty="0" smtClean="0"/>
              <a:t>Modeling multiprogramming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Threads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Thread usage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Thread model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POSIX Threads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 a running program, associated with all resources</a:t>
            </a:r>
          </a:p>
          <a:p>
            <a:pPr lvl="1"/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 files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 program running twice (two “instances”) creates two processes (can possibly share the text segment) </a:t>
            </a:r>
          </a:p>
          <a:p>
            <a:r>
              <a:rPr lang="en-US" dirty="0" smtClean="0"/>
              <a:t>Abstraction supports multiprogramming</a:t>
            </a:r>
          </a:p>
          <a:p>
            <a:pPr lvl="1"/>
            <a:r>
              <a:rPr lang="en-US" dirty="0" smtClean="0"/>
              <a:t>Support pseudo concurrent operation even on single (</a:t>
            </a:r>
            <a:r>
              <a:rPr lang="en-US" dirty="0" err="1" smtClean="0"/>
              <a:t>uni</a:t>
            </a:r>
            <a:r>
              <a:rPr lang="en-US" dirty="0" smtClean="0"/>
              <a:t>-core) CPU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pseudoparallelism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8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Model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66873"/>
            <a:ext cx="76581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5040" y="5103713"/>
            <a:ext cx="9144000" cy="79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2-1. (a) Multiprogramming of four programs. (b) Conceptual model of four independent, sequential processes. (c) Only one program is active at once.</a:t>
            </a:r>
          </a:p>
        </p:txBody>
      </p:sp>
    </p:spTree>
    <p:extLst>
      <p:ext uri="{BB962C8B-B14F-4D97-AF65-F5344CB8AC3E}">
        <p14:creationId xmlns:p14="http://schemas.microsoft.com/office/powerpoint/2010/main" val="104732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853764"/>
          </a:xfrm>
        </p:spPr>
        <p:txBody>
          <a:bodyPr>
            <a:normAutofit/>
          </a:bodyPr>
          <a:lstStyle/>
          <a:p>
            <a:r>
              <a:rPr lang="en-US" dirty="0" smtClean="0"/>
              <a:t>Four primary events causing processes to be created</a:t>
            </a:r>
          </a:p>
          <a:p>
            <a:pPr lvl="1"/>
            <a:r>
              <a:rPr lang="en-US" dirty="0" smtClean="0"/>
              <a:t>System initialization</a:t>
            </a:r>
            <a:endParaRPr lang="en-US" dirty="0"/>
          </a:p>
          <a:p>
            <a:pPr lvl="1"/>
            <a:r>
              <a:rPr lang="en-US" dirty="0"/>
              <a:t>Execution of a process creation system call by a running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 user request to create a new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Initiation of a batch </a:t>
            </a:r>
            <a:r>
              <a:rPr lang="en-US" dirty="0" smtClean="0"/>
              <a:t>job (job queue)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Technically a new process is created by having an existing process execute a process creation system call</a:t>
            </a:r>
          </a:p>
          <a:p>
            <a:pPr lvl="1"/>
            <a:r>
              <a:rPr lang="en-US" dirty="0" smtClean="0"/>
              <a:t>Unix: fork()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467" y="2762250"/>
            <a:ext cx="332412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oreground processes</a:t>
            </a:r>
          </a:p>
          <a:p>
            <a:r>
              <a:rPr lang="en-US" dirty="0"/>
              <a:t>b</a:t>
            </a:r>
            <a:r>
              <a:rPr lang="en-US" dirty="0" smtClean="0"/>
              <a:t>ackground processes (daemons)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52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730997"/>
          </a:xfrm>
        </p:spPr>
        <p:txBody>
          <a:bodyPr/>
          <a:lstStyle/>
          <a:p>
            <a:r>
              <a:rPr lang="en-US" dirty="0" smtClean="0"/>
              <a:t>Conditions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Normal </a:t>
            </a:r>
            <a:r>
              <a:rPr lang="en-US" dirty="0"/>
              <a:t>exit (voluntary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exit (voluntary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Fatal error (involuntary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Killed by another process (involuntary</a:t>
            </a:r>
            <a:r>
              <a:rPr lang="en-US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Unix: kill() with SIGKILL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Windows: </a:t>
            </a:r>
            <a:r>
              <a:rPr lang="en-US" dirty="0" err="1" smtClean="0"/>
              <a:t>TerminateProcess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Processes not necessarily organized in a hierarchy structure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Unix: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Processes organized in a hierarchical way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processes are descendants of an </a:t>
            </a:r>
            <a:r>
              <a:rPr lang="en-US" i="1" dirty="0" err="1" smtClean="0"/>
              <a:t>init</a:t>
            </a:r>
            <a:r>
              <a:rPr lang="en-US" dirty="0" smtClean="0"/>
              <a:t> process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Windows: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 concept of process hierarchy; processes are equal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4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6" descr="D:\b\b4\IBM\02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5" y="224938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876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2-2. A process can be in running, blocked, or ready state. Transitions between these states are as shown.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880056"/>
            <a:ext cx="18662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Process scheduler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flipV="1">
            <a:off x="3048000" y="2249388"/>
            <a:ext cx="1553155" cy="1147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29000" y="2249388"/>
            <a:ext cx="931333" cy="55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6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smtClean="0"/>
              <a:t>Processes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73" y="1946275"/>
            <a:ext cx="6353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90500" y="56197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2-4. Some of the fields of a typical process table entry.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1790" y="1540444"/>
            <a:ext cx="49346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Process table or Process Control Blocks (PCB)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1114</Words>
  <Application>Microsoft Macintosh PowerPoint</Application>
  <PresentationFormat>On-screen Show (4:3)</PresentationFormat>
  <Paragraphs>187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Outline</vt:lpstr>
      <vt:lpstr>Processes</vt:lpstr>
      <vt:lpstr>The Process Model </vt:lpstr>
      <vt:lpstr>Process Creation </vt:lpstr>
      <vt:lpstr>Process Termination </vt:lpstr>
      <vt:lpstr>Process Hierarchies</vt:lpstr>
      <vt:lpstr>Process States </vt:lpstr>
      <vt:lpstr>Implementation of Processes </vt:lpstr>
      <vt:lpstr>Modeling Multiprogramming (1) </vt:lpstr>
      <vt:lpstr>Modeling Multiprogramming (2)</vt:lpstr>
      <vt:lpstr>Modeling Multiprogramming (2)</vt:lpstr>
      <vt:lpstr>Modeling Multiprogramming (2)</vt:lpstr>
      <vt:lpstr>Modeling Multiprogramming (2)</vt:lpstr>
      <vt:lpstr>Outline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507</cp:revision>
  <dcterms:created xsi:type="dcterms:W3CDTF">2012-08-25T03:05:58Z</dcterms:created>
  <dcterms:modified xsi:type="dcterms:W3CDTF">2018-09-27T15:26:25Z</dcterms:modified>
</cp:coreProperties>
</file>