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9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B7CA3-81E2-4141-AA06-9C974FC2ACF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DA87D-89F5-4201-842A-2AC5421A0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87D-89F5-4201-842A-2AC5421A03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2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A801-70B6-4B0B-97E9-49A898152A2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2296-DE40-48DC-AAE4-C78A0E61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A801-70B6-4B0B-97E9-49A898152A2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2296-DE40-48DC-AAE4-C78A0E61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A801-70B6-4B0B-97E9-49A898152A2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2296-DE40-48DC-AAE4-C78A0E61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A801-70B6-4B0B-97E9-49A898152A2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2296-DE40-48DC-AAE4-C78A0E6193C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685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A801-70B6-4B0B-97E9-49A898152A2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2296-DE40-48DC-AAE4-C78A0E61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13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A801-70B6-4B0B-97E9-49A898152A2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2296-DE40-48DC-AAE4-C78A0E61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22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A801-70B6-4B0B-97E9-49A898152A2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2296-DE40-48DC-AAE4-C78A0E61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4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A801-70B6-4B0B-97E9-49A898152A2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2296-DE40-48DC-AAE4-C78A0E61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06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A801-70B6-4B0B-97E9-49A898152A2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2296-DE40-48DC-AAE4-C78A0E61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A801-70B6-4B0B-97E9-49A898152A2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2296-DE40-48DC-AAE4-C78A0E61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5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A801-70B6-4B0B-97E9-49A898152A2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2296-DE40-48DC-AAE4-C78A0E61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7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A801-70B6-4B0B-97E9-49A898152A2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2296-DE40-48DC-AAE4-C78A0E61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9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A801-70B6-4B0B-97E9-49A898152A2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2296-DE40-48DC-AAE4-C78A0E61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4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A801-70B6-4B0B-97E9-49A898152A2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2296-DE40-48DC-AAE4-C78A0E61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4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A801-70B6-4B0B-97E9-49A898152A2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2296-DE40-48DC-AAE4-C78A0E61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4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A801-70B6-4B0B-97E9-49A898152A2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2296-DE40-48DC-AAE4-C78A0E61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8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A801-70B6-4B0B-97E9-49A898152A2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2296-DE40-48DC-AAE4-C78A0E61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3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FDA801-70B6-4B0B-97E9-49A898152A27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72296-DE40-48DC-AAE4-C78A0E61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13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A605-4C29-4B3C-9EC7-4E26FC647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090" y="895349"/>
            <a:ext cx="9144000" cy="13039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Elevation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8C97E-0EBF-4596-988A-1D028B49D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Contributors: Wenhao Ge, Lino, Kevon</a:t>
            </a:r>
          </a:p>
        </p:txBody>
      </p:sp>
    </p:spTree>
    <p:extLst>
      <p:ext uri="{BB962C8B-B14F-4D97-AF65-F5344CB8AC3E}">
        <p14:creationId xmlns:p14="http://schemas.microsoft.com/office/powerpoint/2010/main" val="393780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07D0AB01-2653-4FB5-AC9C-C7621FD12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52679"/>
            <a:ext cx="10905066" cy="515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4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A170-52E7-4640-B127-57BB8FEB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>
                <a:latin typeface="Times New Roman" panose="02020603050405020304" pitchFamily="18" charset="0"/>
                <a:cs typeface="Times New Roman" panose="02020603050405020304" pitchFamily="18" charset="0"/>
              </a:rPr>
              <a:t>Well Data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A5646D79-6965-47F7-9146-AC9591962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1610"/>
            <a:ext cx="9837420" cy="4725353"/>
          </a:xfrm>
        </p:spPr>
      </p:pic>
    </p:spTree>
    <p:extLst>
      <p:ext uri="{BB962C8B-B14F-4D97-AF65-F5344CB8AC3E}">
        <p14:creationId xmlns:p14="http://schemas.microsoft.com/office/powerpoint/2010/main" val="307711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D935-4C03-402A-BD2F-2660DFEE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DBF24-3693-493F-AC90-2D3EDAEF2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2167890"/>
            <a:ext cx="9361170" cy="2929889"/>
          </a:xfrm>
        </p:spPr>
      </p:pic>
    </p:spTree>
    <p:extLst>
      <p:ext uri="{BB962C8B-B14F-4D97-AF65-F5344CB8AC3E}">
        <p14:creationId xmlns:p14="http://schemas.microsoft.com/office/powerpoint/2010/main" val="147818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3F3B-E8D8-49FF-880D-61761F1B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Raster_to_point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 descr="A close up of a newspaper&#10;&#10;Description generated with high confidence">
            <a:extLst>
              <a:ext uri="{FF2B5EF4-FFF2-40B4-BE49-F238E27FC236}">
                <a16:creationId xmlns:a16="http://schemas.microsoft.com/office/drawing/2014/main" id="{EC0C3F59-4DAE-4CA1-8B77-2D1BB97F2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990" y="1690688"/>
            <a:ext cx="5132070" cy="3949974"/>
          </a:xfrm>
        </p:spPr>
      </p:pic>
    </p:spTree>
    <p:extLst>
      <p:ext uri="{BB962C8B-B14F-4D97-AF65-F5344CB8AC3E}">
        <p14:creationId xmlns:p14="http://schemas.microsoft.com/office/powerpoint/2010/main" val="292611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4801-801F-487D-ACDA-28B4D6BC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" y="452718"/>
            <a:ext cx="9178344" cy="1288452"/>
          </a:xfrm>
        </p:spPr>
        <p:txBody>
          <a:bodyPr>
            <a:normAutofit/>
          </a:bodyPr>
          <a:lstStyle/>
          <a:p>
            <a:pPr algn="ctr"/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Dockum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A4FFC3FE-FB98-45CE-9132-3E8EDAEA5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60" y="1504950"/>
            <a:ext cx="5749290" cy="4672013"/>
          </a:xfrm>
        </p:spPr>
      </p:pic>
    </p:spTree>
    <p:extLst>
      <p:ext uri="{BB962C8B-B14F-4D97-AF65-F5344CB8AC3E}">
        <p14:creationId xmlns:p14="http://schemas.microsoft.com/office/powerpoint/2010/main" val="108465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10BA-EA34-44F5-AE15-60656220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Dockum2</a:t>
            </a:r>
          </a:p>
        </p:txBody>
      </p:sp>
      <p:pic>
        <p:nvPicPr>
          <p:cNvPr id="5" name="Content Placeholder 4" descr="A picture containing sky, outdoor, ground, boat&#10;&#10;Description generated with very high confidence">
            <a:extLst>
              <a:ext uri="{FF2B5EF4-FFF2-40B4-BE49-F238E27FC236}">
                <a16:creationId xmlns:a16="http://schemas.microsoft.com/office/drawing/2014/main" id="{2A5E9A63-9DF0-405A-B302-E696EE1D4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794" y="2052638"/>
            <a:ext cx="6340188" cy="4195762"/>
          </a:xfrm>
        </p:spPr>
      </p:pic>
    </p:spTree>
    <p:extLst>
      <p:ext uri="{BB962C8B-B14F-4D97-AF65-F5344CB8AC3E}">
        <p14:creationId xmlns:p14="http://schemas.microsoft.com/office/powerpoint/2010/main" val="112487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3BAA-5261-4584-A7FD-09776B99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E5DFF-A487-489B-A58A-BF8E2E06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 </a:t>
            </a:r>
          </a:p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96764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28</Words>
  <Application>Microsoft Office PowerPoint</Application>
  <PresentationFormat>Widescreen</PresentationFormat>
  <Paragraphs>10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Ion</vt:lpstr>
      <vt:lpstr>Water Elevation Presentation</vt:lpstr>
      <vt:lpstr>PowerPoint Presentation</vt:lpstr>
      <vt:lpstr>Well Data</vt:lpstr>
      <vt:lpstr>Precipitation</vt:lpstr>
      <vt:lpstr>Raster_to_point</vt:lpstr>
      <vt:lpstr>Dockum</vt:lpstr>
      <vt:lpstr>Dockum2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Elevation Presentation</dc:title>
  <dc:creator>葛文昊</dc:creator>
  <cp:lastModifiedBy>葛文昊</cp:lastModifiedBy>
  <cp:revision>6</cp:revision>
  <dcterms:created xsi:type="dcterms:W3CDTF">2018-04-15T22:59:30Z</dcterms:created>
  <dcterms:modified xsi:type="dcterms:W3CDTF">2018-04-15T23:35:07Z</dcterms:modified>
</cp:coreProperties>
</file>