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86b6f1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86b6f1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86b6f140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86b6f140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286b6f14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286b6f14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286b6f14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286b6f14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286b6f14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286b6f14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286b6f14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286b6f14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286b6f14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286b6f14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286b6f14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286b6f14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COSC1284/2010</a:t>
            </a:r>
            <a:endParaRPr sz="3600"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5.1 Solution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75" y="1307850"/>
            <a:ext cx="471895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457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273500"/>
            <a:ext cx="7038900" cy="337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Tutorial/Lab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Read chapter 6 from the textbook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Discuss the concepts with your tutor and fellow classmates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chapter 6 - Exercises 1 - 3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Attempt on your own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chapter 6 - Exercises 4 - 6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Note: Please refer to tutorial 4 for online instructions.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</a:t>
            </a:r>
            <a:r>
              <a:rPr lang="en-GB"/>
              <a:t> and Strings  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1463375" y="1567550"/>
            <a:ext cx="687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come to the point where need to repeat our code, such as sorting, search, displaying a picture (number of pixels), showing a movie (number of frames) and many more examples.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Essentially, there are three basic and common ways to loop our code, the for loop, the  while loop and the do while loop.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main difference between the loops; the for loop generally loops with a known end point, where a while loop has an unknown </a:t>
            </a:r>
            <a:r>
              <a:rPr lang="en-GB"/>
              <a:t>endpoint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majority of the programs that we have looked at </a:t>
            </a:r>
            <a:r>
              <a:rPr lang="en-GB"/>
              <a:t>involves</a:t>
            </a:r>
            <a:r>
              <a:rPr lang="en-GB"/>
              <a:t> numbers, such as conversions of temperatures or dates, it would be advantageous if we could representative text too.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accomplish this by using a </a:t>
            </a:r>
            <a:r>
              <a:rPr lang="en-GB"/>
              <a:t>data type</a:t>
            </a:r>
            <a:r>
              <a:rPr lang="en-GB"/>
              <a:t> called String, which is basically made up of a series of characters as well as a number of methods that we can use with Strings.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6.1 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658600" y="1567550"/>
            <a:ext cx="367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Draw a table that shows the value of the variables i and n during the execution of loop. The table should contain one column for each variable and one line for each iteration.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What is the output of this program?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Can you prove that this loop terminates for any positive value of n?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567538"/>
            <a:ext cx="30384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6.2 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463375" y="1567550"/>
            <a:ext cx="687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Let’s say you are given a number, a, and you want to find its square root. One way to do that is to start with a rough guess about the answer, x0, and then improve the guess using this formula: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x1 =(x0 + a/x0) / 2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example, if we want to find the square root of 9, and we start with x0 = 6, then x1 = (6 + 9/6) / 2 = 3.75, which is closer. We can repeat the procedure, using x1 to calculate x2, and so on. In this case, x2 = 3.075 and x3 = 3.00091. So it converges quickly on the correct answer.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6.2 (cont) 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1463375" y="1567550"/>
            <a:ext cx="687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Write a method called squareRoot that takes a double and returns an approximation of the square root of the parameter, using this technique. You should not use Math.sqrt.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your initial guess, you should use a/2. Your method should iterate until it gets two consecutive estimates that differ by less than 0.0001. You can use Math.abs to calculate the absolute value of the difference.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6.3  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463375" y="1567550"/>
            <a:ext cx="687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 way to evaluate exp(−x2) is to use the infinite series expansion: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exp(−x2) = 1 − x2 + x4/2 − x6/6 + …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ith term in this series is (−1)i x2i / i!. Write a method named gauss that takes x and n as arguments and returns the sum of the first n terms of the series. You should not use factorial or pow.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