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386bb35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386bb35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3b8183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3b8183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386bb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386bb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1abb1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1abb1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1abb193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1abb193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1abb193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1abb193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386bb3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386bb3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386bb35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386bb35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386bb35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386bb35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386bb35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386bb35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inyurl.com/y57daa66" TargetMode="External"/><Relationship Id="rId4" Type="http://schemas.openxmlformats.org/officeDocument/2006/relationships/hyperlink" Target="https://docs.google.com/spreadsheets/d/1xrH5kaEIY-N38Wz9aU-O7QaxZEg0FD_hXHMK-QEB8z4/edit?usp=sharing" TargetMode="External"/><Relationship Id="rId5" Type="http://schemas.openxmlformats.org/officeDocument/2006/relationships/hyperlink" Target="https://docs.google.com/document/d/1fGGsE9bieOMHVIXl6txs1ES8Rh4jtzYGHnM4IU-BYwI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.gl/NzsD7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 Week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59300" y="542875"/>
            <a:ext cx="85206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forward search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chooses a Nonce (random number) RA = 50000 and uses it only one time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adds the random number with original bid 11000 and performs hash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h(11000+50000) = h(61000) = FBF23EFCB4C015694C256068C3D196E9323F40A9993B3E9E4F29B118AD570FEB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 Bob does the same (select another nonce=80000) and performs hash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h(12000+80000)=h(92000)= AD16C1A6866C5887C5B59C1803CB1FC09769F1B403B6F1D9D0F10AD6AB4D5D50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they publish the hashes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Charlie cannot guess what the random numbers is because he does not know the Nonce numbers used by Alice and Bob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revealing the bid, Alice and Bob will also send their Nonce numbers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slide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https://tinyurl.com/y57daa66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Link to Google Sheeet (examples shown in tutorial)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https://docs.google.com/spreadsheets/d/1xrH5kaEIY-N38Wz9aU-O7QaxZEg0FD_hXHMK-QEB8z4/edit?usp=sharing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Link to instructions and my videos about OpenSSL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https://docs.google.com/document/d/1fGGsE9bieOMHVIXl6txs1ES8Rh4jtzYGHnM4IU-BYwI/edit?usp=sharing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3875"/>
            <a:ext cx="85206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11001010 </a:t>
            </a:r>
            <a:r>
              <a:rPr lang="en" sz="2400"/>
              <a:t>⊕</a:t>
            </a:r>
            <a:r>
              <a:rPr lang="en"/>
              <a:t> 10011010 = 01010000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8734 = 10001000011110 (in binary)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5177 = 01010000111001 (in binary)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8734 </a:t>
            </a:r>
            <a:r>
              <a:rPr lang="en" sz="2400"/>
              <a:t>⊕</a:t>
            </a:r>
            <a:r>
              <a:rPr lang="en"/>
              <a:t> 5177 = 10001000011110 </a:t>
            </a:r>
            <a:r>
              <a:rPr lang="en" sz="2400"/>
              <a:t>⊕</a:t>
            </a:r>
            <a:r>
              <a:rPr lang="en"/>
              <a:t> 01010000111001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 = 11011000100111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 = 13863 (in decimal)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650" y="320550"/>
            <a:ext cx="2756550" cy="24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8987" l="0" r="0" t="0"/>
          <a:stretch/>
        </p:blipFill>
        <p:spPr>
          <a:xfrm>
            <a:off x="2464275" y="216425"/>
            <a:ext cx="5855225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563" y="1575423"/>
            <a:ext cx="5564226" cy="2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412" y="1941425"/>
            <a:ext cx="6012552" cy="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2027" y="2431100"/>
            <a:ext cx="4271151" cy="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3647" y="3427425"/>
            <a:ext cx="6420299" cy="10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9050" y="4560525"/>
            <a:ext cx="4072275" cy="2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57290"/>
          <a:stretch/>
        </p:blipFill>
        <p:spPr>
          <a:xfrm>
            <a:off x="2533575" y="940750"/>
            <a:ext cx="58552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84795" l="0" r="0" t="0"/>
          <a:stretch/>
        </p:blipFill>
        <p:spPr>
          <a:xfrm>
            <a:off x="3233375" y="140525"/>
            <a:ext cx="5598927" cy="75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72971" l="0" r="0" t="14653"/>
          <a:stretch/>
        </p:blipFill>
        <p:spPr>
          <a:xfrm>
            <a:off x="3233375" y="789125"/>
            <a:ext cx="5598927" cy="61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64542" l="0" r="46884" t="30357"/>
          <a:stretch/>
        </p:blipFill>
        <p:spPr>
          <a:xfrm>
            <a:off x="4378850" y="1477225"/>
            <a:ext cx="2973848" cy="2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53882" l="0" r="0" t="37225"/>
          <a:stretch/>
        </p:blipFill>
        <p:spPr>
          <a:xfrm>
            <a:off x="3173225" y="1787621"/>
            <a:ext cx="5598927" cy="4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31342" l="0" r="44592" t="50479"/>
          <a:stretch/>
        </p:blipFill>
        <p:spPr>
          <a:xfrm>
            <a:off x="4421525" y="2358975"/>
            <a:ext cx="3102325" cy="89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0194" l="0" r="0" t="69997"/>
          <a:stretch/>
        </p:blipFill>
        <p:spPr>
          <a:xfrm>
            <a:off x="3290500" y="3389451"/>
            <a:ext cx="5598927" cy="4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9420" l="0" r="0" t="79725"/>
          <a:stretch/>
        </p:blipFill>
        <p:spPr>
          <a:xfrm>
            <a:off x="3290500" y="3874471"/>
            <a:ext cx="5598927" cy="5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46884" t="94900"/>
          <a:stretch/>
        </p:blipFill>
        <p:spPr>
          <a:xfrm>
            <a:off x="4985675" y="4484175"/>
            <a:ext cx="2973848" cy="2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Summary of the process: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5175"/>
            <a:ext cx="8839201" cy="282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secrecy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bit in a key must be chosen uniformly at 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key must have the same size as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key must be used only 1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One Time Pad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stream cipher will not be as secure as the one-time pad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stream cipher, the key stream is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chosen uniformly at random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relatively short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used to generate a long keystream by applying an algorithm.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stream cipher is still reasonably secure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bid example (Week 2 Lecture, slide 38)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properties of a hash function are required for this application?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one-way property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because no one should be able to calculate the bid value given the corresponding hash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collision-resistance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two different values cannot having the same hash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=&gt; no one can change their bid value after submitting the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4b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forward search attack: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hash all reasonable bids and look for two bids having the same hash as Alice's and Bob's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https://goo.gl/NzsD7N</a:t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619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Attacking the online bid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Charlie is certain that Alice and Bob will both submit bids between $10,000 and $20,000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Charlie objectives: find out what bid values Alice and Bob sent so that Charlie will send a higher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Charlie can do: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50" y="2131625"/>
            <a:ext cx="6300732" cy="28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159300" y="695275"/>
            <a:ext cx="85206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forward search attack will be successful when: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</a:t>
            </a:r>
            <a:r>
              <a:rPr lang="en"/>
              <a:t>Alice submits h(11000), and then Bob submits h(12000) using SHA-256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h(11000) = 8597f1e3043654da36e26467d59c6c6bbc9c44d498cc15ab2f91fc84440bbc35</a:t>
            </a:r>
            <a:endParaRPr i="1"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h(12000) = c5d1866aabc15dda07995e73b08c4ccb514947dcd3a621cea851af5fe366f11b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Charlie observes from above list that $11000 and $12000 have been submitted.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Charlie then submits h(13000) to be the winner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200"/>
              <a:t>h(13000) = d45f504deb6b2fe7df5b9efe1d652e08d0614df550d5e748cfb93c6877b12926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35500" y="2450575"/>
            <a:ext cx="85206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attack in part b a practical security concern?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the bidding procedure be modified to prevent a forward search attack?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can choose a random value R</a:t>
            </a:r>
            <a:r>
              <a:rPr baseline="-25000" lang="en"/>
              <a:t>A</a:t>
            </a:r>
            <a:r>
              <a:rPr lang="en"/>
              <a:t> and submit h(A, R</a:t>
            </a:r>
            <a:r>
              <a:rPr baseline="-25000" lang="en"/>
              <a:t>A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bidder will do similarly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revealing her bid, Alice must also reveal her random number R</a:t>
            </a:r>
            <a:r>
              <a:rPr baseline="-25000" lang="en"/>
              <a:t>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 people can validate h(A, R</a:t>
            </a:r>
            <a:r>
              <a:rPr baseline="-25000" lang="en"/>
              <a:t>A</a:t>
            </a:r>
            <a:r>
              <a:rPr lang="en"/>
              <a:t>) and trust Alice results.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