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5d52ee7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5d52ee7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5d52ee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5d52ee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5d52ee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5d52ee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5d52ee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5d52ee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60c97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60c97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e606852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e606852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5c27b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5c27b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606852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606852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606852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606852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606852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606852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606852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606852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0685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0685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5d52ee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5d52ee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nyurl.com/y8p67m87" TargetMode="External"/><Relationship Id="rId4" Type="http://schemas.openxmlformats.org/officeDocument/2006/relationships/hyperlink" Target="https://docs.google.com/document/d/1roabI1BR4UKHEUYxNb7BrvOC0ytxNcv4MG8AbwdZt2g/edit?usp=sharing" TargetMode="External"/><Relationship Id="rId5" Type="http://schemas.openxmlformats.org/officeDocument/2006/relationships/hyperlink" Target="https://docs.google.com/document/d/13XrFhfhohokiP_68Nxa7-7jU480IguQCe_OeQH52ViY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athworld.wolfram.com/RelativelyPrim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olframalpha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SIC Week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RSA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59300" y="847675"/>
            <a:ext cx="44880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Encryption (sender Alice)</a:t>
            </a:r>
            <a:endParaRPr b="1" sz="2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Receive Bob's public key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(n, e) = (551, 59)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the public key to encrypt a message M = 100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 = M</a:t>
            </a:r>
            <a:r>
              <a:rPr baseline="30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mod n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= 100</a:t>
            </a:r>
            <a:r>
              <a:rPr baseline="30000" lang="en">
                <a:solidFill>
                  <a:srgbClr val="000000"/>
                </a:solidFill>
              </a:rPr>
              <a:t>59</a:t>
            </a:r>
            <a:r>
              <a:rPr lang="en">
                <a:solidFill>
                  <a:srgbClr val="000000"/>
                </a:solidFill>
              </a:rPr>
              <a:t> mod 551 = 370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Send the ciphertext C = 370 to Bob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88250" y="847675"/>
            <a:ext cx="44880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Decryption (receiver Bob)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Bob receives ciphertext C = 370 from Alice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Bob use the private key d = 299 to decrypt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M = C</a:t>
            </a:r>
            <a:r>
              <a:rPr baseline="30000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mod 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   = 370</a:t>
            </a:r>
            <a:r>
              <a:rPr baseline="30000" lang="en">
                <a:solidFill>
                  <a:srgbClr val="000000"/>
                </a:solidFill>
              </a:rPr>
              <a:t>299</a:t>
            </a:r>
            <a:r>
              <a:rPr lang="en">
                <a:solidFill>
                  <a:srgbClr val="000000"/>
                </a:solidFill>
              </a:rPr>
              <a:t> mod 551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   = 100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RSA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59300" y="847675"/>
            <a:ext cx="46647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Key generation (receiver Bob)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Pick two prime numbers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p = 3 and q = 11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Calculate 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 = p * q = 3 * 11 = 33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Calculate 𝞥(n)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𝞥</a:t>
            </a:r>
            <a:r>
              <a:rPr lang="en">
                <a:solidFill>
                  <a:srgbClr val="000000"/>
                </a:solidFill>
              </a:rPr>
              <a:t>(n)  = (p - 1) * (q - 1) 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		  = (3 - 1) * (11 - 1) = 20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47325" y="85675"/>
            <a:ext cx="4170000" cy="4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Choose a prime number 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 is coprime to 𝞥(n),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i.e. </a:t>
            </a:r>
            <a:r>
              <a:rPr lang="en">
                <a:solidFill>
                  <a:schemeClr val="dk1"/>
                </a:solidFill>
              </a:rPr>
              <a:t>𝞥(n) is not divisible by 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gcd(e, 20) = 1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select e in 1 &lt; e &lt; </a:t>
            </a:r>
            <a:r>
              <a:rPr lang="en">
                <a:solidFill>
                  <a:schemeClr val="dk1"/>
                </a:solidFill>
              </a:rPr>
              <a:t>𝞥</a:t>
            </a:r>
            <a:r>
              <a:rPr lang="en">
                <a:solidFill>
                  <a:srgbClr val="000000"/>
                </a:solidFill>
              </a:rPr>
              <a:t>(n)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Let's pick e = 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key (n, e) = (33, 7)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Private key generation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d be the private key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de = 1 mod </a:t>
            </a:r>
            <a:r>
              <a:rPr lang="en">
                <a:solidFill>
                  <a:schemeClr val="dk1"/>
                </a:solidFill>
              </a:rPr>
              <a:t>𝞥(n)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d * 7 = 1 mod 20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d = 3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RSA (continue)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59300" y="847675"/>
            <a:ext cx="44880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FF"/>
                </a:solidFill>
              </a:rPr>
              <a:t>Encryption</a:t>
            </a:r>
            <a:r>
              <a:rPr b="1" lang="en" sz="2400">
                <a:solidFill>
                  <a:srgbClr val="FF00FF"/>
                </a:solidFill>
              </a:rPr>
              <a:t> (sender Alice)</a:t>
            </a:r>
            <a:endParaRPr b="1" sz="24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Receive Bob's public key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(n, e) = (33, 7)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the public key to encrypt a message M = 2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 = M</a:t>
            </a:r>
            <a:r>
              <a:rPr baseline="30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mod n</a:t>
            </a:r>
            <a:endParaRPr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= 2</a:t>
            </a:r>
            <a:r>
              <a:rPr baseline="30000" lang="en">
                <a:solidFill>
                  <a:srgbClr val="000000"/>
                </a:solidFill>
              </a:rPr>
              <a:t>7</a:t>
            </a:r>
            <a:r>
              <a:rPr lang="en">
                <a:solidFill>
                  <a:srgbClr val="000000"/>
                </a:solidFill>
              </a:rPr>
              <a:t> mod 33 = 29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Send the ciphertext C = 29 to Bob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88250" y="847675"/>
            <a:ext cx="44880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Decryption</a:t>
            </a:r>
            <a:r>
              <a:rPr b="1" lang="en" sz="2400">
                <a:solidFill>
                  <a:srgbClr val="0000FF"/>
                </a:solidFill>
              </a:rPr>
              <a:t> (receiver Bob)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Bob receives ciphertext C = 29 from Alice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Bob use the private key d = 3 to decrypt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M = C</a:t>
            </a:r>
            <a:r>
              <a:rPr baseline="30000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mod 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   = 29</a:t>
            </a:r>
            <a:r>
              <a:rPr baseline="30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 mod 33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    = 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3100" y="923875"/>
            <a:ext cx="2357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Trudy factorizes 481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481 = 13 * 37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2175"/>
            <a:ext cx="3911875" cy="32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05" y="2094373"/>
            <a:ext cx="3176631" cy="246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209800" y="2481900"/>
            <a:ext cx="23577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e = 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d is the private key, then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3326400"/>
            <a:ext cx="2254750" cy="3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133600" y="3756250"/>
            <a:ext cx="48078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* 47 = 1 mod 432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d is the multiplicative inverse of 47 mod 432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d = 239 by using Wolfram Alpha website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733400" y="1152475"/>
            <a:ext cx="3567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C = 463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075" y="1571545"/>
            <a:ext cx="3954361" cy="5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4763075" y="2399175"/>
            <a:ext cx="38565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that encryption using the public key generates the intended value: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080" y="3112450"/>
            <a:ext cx="4132270" cy="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slides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https://tinyurl.com/y8p67m87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Notes in Week 4: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https://docs.google.com/document/d/1roabI1BR4UKHEUYxNb7BrvOC0ytxNcv4MG8AbwdZt2g/edit?usp=sharing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Asymmetric Key Operations with RSA and OpenSSL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https://docs.google.com/document/d/13XrFhfhohokiP_68Nxa7-7jU480IguQCe_OeQH52ViY/edit?usp=sharing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1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numbers is not a prime number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313,317,379,887,983, 992, 997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simplest primality test: </a:t>
            </a:r>
            <a:r>
              <a:rPr b="1" lang="en"/>
              <a:t>trial division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2390113"/>
            <a:ext cx="7735658" cy="17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92525" y="4358550"/>
            <a:ext cx="5733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992 is not a prime number, the other numbers are prime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 (Java Code)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034900" y="2532550"/>
            <a:ext cx="25488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313 prime? Answer: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317 prime? Answer: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379 prime? Answer: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887 prime? Answer: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983 prime? Answer: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992 prime? Answer: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997 prime? Answer: yes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5730099" cy="3939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b, c, 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847675"/>
            <a:ext cx="8520600" cy="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find greatest common divisor: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50" y="1541350"/>
            <a:ext cx="4476824" cy="23752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909650" y="1064525"/>
            <a:ext cx="38451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GCD(8, 12)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GCD(9, 21)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GCD(9, 11)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e,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51 mod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i.e. what is the remainder of 51 / 5?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 51 = 10 * 5 + 1 =&gt; 51 mod 5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of 389 mod 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answer: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f, 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3100" y="619075"/>
            <a:ext cx="5605200" cy="4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two coprime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probability that any two integers taken randomly are coprime is nearly 60%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http://mathworld.wolfram.com/RelativelyPrime.html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2 random number and check gcd(a,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gcd(a, b) = 1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and b are coprime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else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a, b are not coprime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 integers coprime to 12: 5,7,11,13,17,19,23,25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because gcd(12, 5) = 1, gcd(12, 7) = 1, gcd(12, 19) = 1 ......</a:t>
            </a:r>
            <a:endParaRPr sz="1500"/>
          </a:p>
        </p:txBody>
      </p:sp>
      <p:sp>
        <p:nvSpPr>
          <p:cNvPr id="91" name="Google Shape;91;p18"/>
          <p:cNvSpPr txBox="1"/>
          <p:nvPr/>
        </p:nvSpPr>
        <p:spPr>
          <a:xfrm>
            <a:off x="5767625" y="921550"/>
            <a:ext cx="2994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6 and 30 coprime?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because gcd(6, 30) is 6, not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47675"/>
            <a:ext cx="8520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 out LCM(30,60) and  LCM(14, 21)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600" y="1262050"/>
            <a:ext cx="339090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52825" y="2510425"/>
            <a:ext cx="69672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LCM(30, 60) = 30 * 60 / gcd(30, 60) = 1800 / 30 = 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LCM(14, 21) = 14 * 21 / gcd(14, 21) = 14 * 21 / 7 = 42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(Modular arithmetic)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35500" y="619075"/>
            <a:ext cx="85206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calculator: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http://www.wolframalpha.com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https://www.mtholyoke.edu/courses/quenell/s2003/ma139/js/powermod.html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https://planetcalc.com/3311/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10</a:t>
            </a:r>
            <a:r>
              <a:rPr baseline="30000" lang="en" sz="1400"/>
              <a:t>19</a:t>
            </a:r>
            <a:r>
              <a:rPr lang="en" sz="1400"/>
              <a:t> mod 33 = 10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</a:t>
            </a:r>
            <a:r>
              <a:rPr baseline="30000" lang="en" sz="1400"/>
              <a:t>11</a:t>
            </a:r>
            <a:r>
              <a:rPr lang="en" sz="1400"/>
              <a:t> mod 77 = 38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7</a:t>
            </a:r>
            <a:r>
              <a:rPr baseline="30000" lang="en" sz="1400"/>
              <a:t>-1</a:t>
            </a:r>
            <a:r>
              <a:rPr lang="en" sz="1400"/>
              <a:t> mod 33 = multiplicative inverse of 7 mod 33 = 19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because 19 * 7 = 1 mod 33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23</a:t>
            </a:r>
            <a:r>
              <a:rPr baseline="30000" lang="en" sz="1400"/>
              <a:t>-1</a:t>
            </a:r>
            <a:r>
              <a:rPr lang="en" sz="1400"/>
              <a:t> mod 551 = multiplicative inverse of 23 mod 551 = 24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because 24 * 23 = 1 mod 551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RSA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59300" y="847675"/>
            <a:ext cx="46647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Key generation (receiver Bob)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Pick two prime numbers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p = 19 and q = 29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Calculate n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 = p * q = 19 * 29 = 551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Calculate 𝞥(n)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𝞥(n)  = (p - 1) * (q - 1) 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		  = (19 - 1) * (29 - 1) = 504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47325" y="85675"/>
            <a:ext cx="4170000" cy="4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Choose a prime number 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 is coprime to 𝞥(n),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i.e. </a:t>
            </a:r>
            <a:r>
              <a:rPr lang="en">
                <a:solidFill>
                  <a:schemeClr val="dk1"/>
                </a:solidFill>
              </a:rPr>
              <a:t>𝞥(n) is not divisible by 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gcd(e, 504) = 1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select e in 1 &lt; e &lt; </a:t>
            </a:r>
            <a:r>
              <a:rPr lang="en">
                <a:solidFill>
                  <a:schemeClr val="dk1"/>
                </a:solidFill>
              </a:rPr>
              <a:t>𝞥</a:t>
            </a:r>
            <a:r>
              <a:rPr lang="en">
                <a:solidFill>
                  <a:srgbClr val="000000"/>
                </a:solidFill>
              </a:rPr>
              <a:t>(n)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Let's pick e = 59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Public key (n, e) = (551, 59)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Private key generation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Let d be the private key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=&gt; de = 1 mod </a:t>
            </a:r>
            <a:r>
              <a:rPr lang="en">
                <a:solidFill>
                  <a:schemeClr val="dk1"/>
                </a:solidFill>
              </a:rPr>
              <a:t>𝞥(n)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d * 59 = 1 mod 504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d = 299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