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21"/>
  </p:notesMasterIdLst>
  <p:sldIdLst>
    <p:sldId id="281" r:id="rId8"/>
    <p:sldId id="379" r:id="rId9"/>
    <p:sldId id="390" r:id="rId10"/>
    <p:sldId id="382" r:id="rId11"/>
    <p:sldId id="397" r:id="rId12"/>
    <p:sldId id="391" r:id="rId13"/>
    <p:sldId id="392" r:id="rId14"/>
    <p:sldId id="393" r:id="rId15"/>
    <p:sldId id="394" r:id="rId16"/>
    <p:sldId id="395" r:id="rId17"/>
    <p:sldId id="396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&amp; Agenda" id="{E24BEE76-C10F-47F8-9141-D04682E047EC}">
          <p14:sldIdLst>
            <p14:sldId id="281"/>
            <p14:sldId id="379"/>
          </p14:sldIdLst>
        </p14:section>
        <p14:section name="Content" id="{571E40ED-91C4-4365-B2C2-6B0D1012C021}">
          <p14:sldIdLst>
            <p14:sldId id="390"/>
            <p14:sldId id="382"/>
            <p14:sldId id="397"/>
            <p14:sldId id="391"/>
            <p14:sldId id="392"/>
            <p14:sldId id="393"/>
            <p14:sldId id="394"/>
            <p14:sldId id="395"/>
            <p14:sldId id="396"/>
          </p14:sldIdLst>
        </p14:section>
        <p14:section name="End - FAQ" id="{4609FC15-6DD3-4FCD-B0A4-05C247ADF4C3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FFFF"/>
    <a:srgbClr val="2D75BC"/>
    <a:srgbClr val="333333"/>
    <a:srgbClr val="2E2E2E"/>
    <a:srgbClr val="F1F1F1"/>
    <a:srgbClr val="606060"/>
    <a:srgbClr val="009444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8" autoAdjust="0"/>
    <p:restoredTop sz="75911" autoAdjust="0"/>
  </p:normalViewPr>
  <p:slideViewPr>
    <p:cSldViewPr>
      <p:cViewPr varScale="1">
        <p:scale>
          <a:sx n="56" d="100"/>
          <a:sy n="56" d="100"/>
        </p:scale>
        <p:origin x="78" y="7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07-27-2017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3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为什么需要构建工具</a:t>
            </a:r>
            <a:r>
              <a:rPr lang="en-US" altLang="zh-CN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5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eferences: </a:t>
            </a:r>
          </a:p>
          <a:p>
            <a:r>
              <a:rPr lang="en-US" altLang="zh-CN" dirty="0"/>
              <a:t>1.Maven bundle command  </a:t>
            </a:r>
            <a:r>
              <a:rPr lang="en-US" altLang="zh-CN" dirty="0"/>
              <a:t>http://felix.apache.org/components/bundle-plugin/</a:t>
            </a:r>
          </a:p>
          <a:p>
            <a:r>
              <a:rPr lang="en-US" altLang="zh-CN" dirty="0"/>
              <a:t>https://maven.apache.org/run.html</a:t>
            </a:r>
          </a:p>
          <a:p>
            <a:r>
              <a:rPr lang="en-US" dirty="0"/>
              <a:t>2.Gradle</a:t>
            </a:r>
            <a:r>
              <a:rPr lang="en-US" baseline="0" dirty="0"/>
              <a:t> VS Maven </a:t>
            </a:r>
            <a:r>
              <a:rPr lang="en-US" baseline="0" dirty="0"/>
              <a:t>https://dzone.com/articles/gradle-vs-maven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50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为什么需要构建工具</a:t>
            </a:r>
            <a:r>
              <a:rPr lang="en-US" altLang="zh-CN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1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119888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11988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6"/>
            <a:ext cx="119888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6"/>
            <a:ext cx="119888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3352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3860800" y="1143001"/>
            <a:ext cx="38608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7924800" y="1143001"/>
            <a:ext cx="38608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3860800" y="3581400"/>
            <a:ext cx="79248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9042400" y="424213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604000" y="4242137"/>
            <a:ext cx="5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10668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60800" y="14478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49115" y="14478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860800" y="19812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149115" y="19812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860800" y="25146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149115" y="25146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860800" y="30480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149115" y="30480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860800" y="35814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3149115" y="35814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60800" y="41148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3149115" y="41148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3860800" y="46482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3149115" y="46482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60800" y="51816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3149115" y="51816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115824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74775" y="1712745"/>
            <a:ext cx="802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1712742"/>
            <a:ext cx="866775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74775" y="1712745"/>
            <a:ext cx="802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1712742"/>
            <a:ext cx="866775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115824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7865" y="5486400"/>
            <a:ext cx="1227737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10972802" y="76203"/>
            <a:ext cx="1024537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12192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3" r:id="rId2"/>
    <p:sldLayoutId id="214748370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3" cstate="print"/>
          <a:srcRect t="42222"/>
          <a:stretch>
            <a:fillRect/>
          </a:stretch>
        </p:blipFill>
        <p:spPr bwMode="auto">
          <a:xfrm>
            <a:off x="0" y="2895600"/>
            <a:ext cx="12192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10972802" y="76203"/>
            <a:ext cx="1024537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12192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Introduction: Customize JavaScript build flow tools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Gulp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7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79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179855"/>
            <a:ext cx="106680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Table OF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1426773"/>
            <a:ext cx="381001" cy="42464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0" y="1960173"/>
            <a:ext cx="381001" cy="424641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09235" y="3584243"/>
            <a:ext cx="381366" cy="424641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09235" y="2517443"/>
            <a:ext cx="381366" cy="424641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09600" y="3050843"/>
            <a:ext cx="381366" cy="424641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09600" y="4117643"/>
            <a:ext cx="381366" cy="424641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09600" y="4631933"/>
            <a:ext cx="381366" cy="424641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43000" y="2493573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How Gulp Works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143000" y="1426773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Java Build Tools Review: Maven &amp; Gradle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1143000" y="1960173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JavaScript Build Tools Overview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1143000" y="3026973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Gulp Hello World</a:t>
            </a:r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150345" y="4656464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Summary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150345" y="3589664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Gulp &amp; Series Plugin 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1150345" y="4123064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Boilerplate from Open Source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374775" y="1712745"/>
            <a:ext cx="8026400" cy="646331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Java Build Tools Review: Maven &amp; Gradle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Java Build Tools Review: Maven &amp; Gradle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83476" y="2133735"/>
            <a:ext cx="4648200" cy="39622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</a:rPr>
              <a:t>mvn archetype:generate</a:t>
            </a: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</a:rPr>
              <a:t>mvn clean</a:t>
            </a: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</a:rPr>
              <a:t>mvn install</a:t>
            </a: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</a:rPr>
              <a:t>mvn compile</a:t>
            </a: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</a:rPr>
              <a:t>mvn package</a:t>
            </a:r>
          </a:p>
          <a:p>
            <a:pPr marL="0" indent="0">
              <a:buNone/>
            </a:pPr>
            <a:r>
              <a:rPr lang="en-US" altLang="zh-CN" dirty="0">
                <a:latin typeface="Calibri Light" panose="020F0302020204030204" pitchFamily="34" charset="0"/>
              </a:rPr>
              <a:t>mvn test-compile</a:t>
            </a: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</a:rPr>
              <a:t>mvn test </a:t>
            </a:r>
          </a:p>
        </p:txBody>
      </p:sp>
      <p:sp>
        <p:nvSpPr>
          <p:cNvPr id="5" name="AutoShape 2" descr="https://maven.apache.org/images/maven-logo-black-on-white.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96266" y="2133735"/>
            <a:ext cx="5084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gradle init</a:t>
            </a:r>
          </a:p>
          <a:p>
            <a:r>
              <a:rPr lang="en-US" sz="2400" b="1" dirty="0">
                <a:latin typeface="Calibri Light" panose="020F0302020204030204" pitchFamily="34" charset="0"/>
              </a:rPr>
              <a:t>gradle tasks</a:t>
            </a:r>
          </a:p>
          <a:p>
            <a:r>
              <a:rPr lang="en-US" sz="2400" b="1" dirty="0">
                <a:latin typeface="Calibri Light" panose="020F0302020204030204" pitchFamily="34" charset="0"/>
              </a:rPr>
              <a:t>gradle build</a:t>
            </a:r>
          </a:p>
          <a:p>
            <a:r>
              <a:rPr lang="en-US" sz="2400" b="1" dirty="0">
                <a:latin typeface="Calibri Light" panose="020F0302020204030204" pitchFamily="34" charset="0"/>
              </a:rPr>
              <a:t>gradle run</a:t>
            </a:r>
          </a:p>
          <a:p>
            <a:r>
              <a:rPr lang="en-US" sz="2400" b="1" dirty="0">
                <a:latin typeface="Calibri Light" panose="020F0302020204030204" pitchFamily="34" charset="0"/>
              </a:rPr>
              <a:t>gradle run [</a:t>
            </a:r>
            <a:r>
              <a:rPr lang="en-US" sz="2400" b="1" dirty="0" err="1">
                <a:latin typeface="Calibri Light" panose="020F0302020204030204" pitchFamily="34" charset="0"/>
              </a:rPr>
              <a:t>taskName</a:t>
            </a:r>
            <a:r>
              <a:rPr lang="en-US" sz="2400" b="1" dirty="0">
                <a:latin typeface="Calibri Light" panose="020F0302020204030204" pitchFamily="34" charset="0"/>
              </a:rPr>
              <a:t>]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6" y="1259899"/>
            <a:ext cx="3454699" cy="8738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40" y="933935"/>
            <a:ext cx="3914775" cy="1199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374775" y="1712745"/>
            <a:ext cx="8026400" cy="646331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JavaScript Build Tools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7216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JavaScript Build Tools Overview</a:t>
            </a: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66800"/>
            <a:ext cx="628650" cy="1406191"/>
          </a:xfrm>
        </p:spPr>
      </p:pic>
      <p:sp>
        <p:nvSpPr>
          <p:cNvPr id="8" name="AutoShape 2" descr="“gulp”的图片搜索结果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“grunt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1066801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41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JavaScript Build Tools Overview: </a:t>
            </a:r>
            <a:r>
              <a:rPr lang="en-US" dirty="0" err="1">
                <a:latin typeface="Calibri Light" panose="020F0302020204030204" pitchFamily="34" charset="0"/>
              </a:rPr>
              <a:t>Comparsion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6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088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4926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A41BA03133F4D9909FFE7D0907B5D" ma:contentTypeVersion="0" ma:contentTypeDescription="Create a new document." ma:contentTypeScope="" ma:versionID="ec9ca77658f11de320fafc408b2cf7c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7F021-393A-41F0-B687-0AD161F78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2389</TotalTime>
  <Words>183</Words>
  <Application>Microsoft Office PowerPoint</Application>
  <PresentationFormat>Widescreen</PresentationFormat>
  <Paragraphs>54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굴림</vt:lpstr>
      <vt:lpstr>宋体</vt:lpstr>
      <vt:lpstr>Arial</vt:lpstr>
      <vt:lpstr>Calibri</vt:lpstr>
      <vt:lpstr>Calibri Light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JASON CUI (DEV-ISD-OOCLL/ZHA)</cp:lastModifiedBy>
  <cp:revision>454</cp:revision>
  <dcterms:created xsi:type="dcterms:W3CDTF">2014-12-12T05:53:11Z</dcterms:created>
  <dcterms:modified xsi:type="dcterms:W3CDTF">2017-07-27T07:18:02Z</dcterms:modified>
</cp:coreProperties>
</file>