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6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95" d="100"/>
          <a:sy n="95" d="100"/>
        </p:scale>
        <p:origin x="6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Logical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1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4956"/>
              </p:ext>
            </p:extLst>
          </p:nvPr>
        </p:nvGraphicFramePr>
        <p:xfrm>
          <a:off x="27633" y="990600"/>
          <a:ext cx="8964488" cy="591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{age:22,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" y="3814462"/>
            <a:ext cx="6614328" cy="1066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5319898"/>
            <a:ext cx="6248401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821724"/>
            <a:ext cx="6924780" cy="11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5301264"/>
            <a:ext cx="6585021" cy="1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169" y="316457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5169" y="470173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5791201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" y="3641629"/>
            <a:ext cx="4556928" cy="1118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4" y="5154875"/>
            <a:ext cx="5643826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317</Words>
  <Application>Microsoft Office PowerPoint</Application>
  <PresentationFormat>On-screen Show (4:3)</PresentationFormat>
  <Paragraphs>126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360</cp:revision>
  <dcterms:created xsi:type="dcterms:W3CDTF">2014-12-12T05:53:11Z</dcterms:created>
  <dcterms:modified xsi:type="dcterms:W3CDTF">2017-07-27T03:19:44Z</dcterms:modified>
</cp:coreProperties>
</file>