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22"/>
  </p:notesMasterIdLst>
  <p:sldIdLst>
    <p:sldId id="281" r:id="rId8"/>
    <p:sldId id="379" r:id="rId9"/>
    <p:sldId id="390" r:id="rId10"/>
    <p:sldId id="382" r:id="rId11"/>
    <p:sldId id="393" r:id="rId12"/>
    <p:sldId id="394" r:id="rId13"/>
    <p:sldId id="404" r:id="rId14"/>
    <p:sldId id="395" r:id="rId15"/>
    <p:sldId id="397" r:id="rId16"/>
    <p:sldId id="398" r:id="rId17"/>
    <p:sldId id="399" r:id="rId18"/>
    <p:sldId id="400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&amp; Agenda" id="{E24BEE76-C10F-47F8-9141-D04682E047EC}">
          <p14:sldIdLst>
            <p14:sldId id="281"/>
            <p14:sldId id="379"/>
          </p14:sldIdLst>
        </p14:section>
        <p14:section name="Content" id="{571E40ED-91C4-4365-B2C2-6B0D1012C021}">
          <p14:sldIdLst>
            <p14:sldId id="390"/>
            <p14:sldId id="382"/>
            <p14:sldId id="393"/>
            <p14:sldId id="394"/>
            <p14:sldId id="404"/>
            <p14:sldId id="395"/>
            <p14:sldId id="397"/>
            <p14:sldId id="398"/>
            <p14:sldId id="399"/>
            <p14:sldId id="400"/>
          </p14:sldIdLst>
        </p14:section>
        <p14:section name="End - FAQ" id="{4609FC15-6DD3-4FCD-B0A4-05C247ADF4C3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7" autoAdjust="0"/>
    <p:restoredTop sz="75929" autoAdjust="0"/>
  </p:normalViewPr>
  <p:slideViewPr>
    <p:cSldViewPr>
      <p:cViewPr varScale="1">
        <p:scale>
          <a:sx n="87" d="100"/>
          <a:sy n="87" d="100"/>
        </p:scale>
        <p:origin x="182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2017-08-28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最原始的AngularJS项目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使用Webpack构建的,以CommonJS方式编写的JS项目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结合1,2的项目,使用Webpack,以CommonJS编写的AngularJS项目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在3的基础上,使用Gulp任务流进行Webpack构建的一个AngularJS项目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在5的基础上,将原来的AngularJS项目拆分成模块化,并添加CSS构建等模块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80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44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/Aquariuslt/</a:t>
            </a:r>
            <a:r>
              <a:rPr lang="en-US" dirty="0" err="1"/>
              <a:t>webpack</a:t>
            </a:r>
            <a:r>
              <a:rPr lang="en-US" dirty="0"/>
              <a:t>-revolution/tree/master/pure-</a:t>
            </a:r>
            <a:r>
              <a:rPr lang="en-US" dirty="0" err="1"/>
              <a:t>angularjs</a:t>
            </a:r>
            <a:r>
              <a:rPr lang="en-US" dirty="0"/>
              <a:t>-project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这是一个很原始的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通过手动在</a:t>
            </a:r>
            <a:r>
              <a:rPr lang="en-US" altLang="zh-CN" dirty="0"/>
              <a:t>static/</a:t>
            </a:r>
            <a:r>
              <a:rPr lang="en-US" altLang="zh-CN" dirty="0" err="1"/>
              <a:t>index.html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中添加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JS,CSS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文件的引用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接着使用</a:t>
            </a:r>
            <a:r>
              <a:rPr lang="en-US" altLang="zh-CN" dirty="0"/>
              <a:t>express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dirty="0"/>
              <a:t>static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这个文件夹下的内容当成静态的前端资源文件提供出来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6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在了解了前面一个课程之后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我们开始接触最基础的一个利用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的项目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该样例的目的有两个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其一是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的简单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Demo.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其二是使用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模块的导入导出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说明流程是 先运行 后解释 先运行后解释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在了解完前面两个项目的代码之后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你见识到了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一个最基础的可运行的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一个最基础的用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那么如何结合两者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变成一个 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该项目的内容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即使一个结合第一和第二个项目代码样例而成的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项目样例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在展现出来的效果看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-project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的效果是一样的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该项目样例在尽量不修改大量配置的情况下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实现了所需要的功能 实际上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该项目的配置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 还离 功能齐全的 可配置化的实际项目的结构 有稍大的差距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还不能作为一个正式的手脚架使用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不过作为学习项目演变过程的样例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希望同学们能够从中汲取到一些关于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的知识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8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通过基本的前端项目工程化的介绍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我们大概了解了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的简介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的简介与定位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通过之前的几个样例代码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我们大概了解了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的基本使用方法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的基本配置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编写原来的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请注意回顾到里面样例代码的演变形式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因为这一章节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主要的改动是引入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来使得项目构建流程化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通过上一节样例的解析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我们了解到了一个基本的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webpack+angularjs+gulp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稍有眉目的工程代码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但是要应用到实际项目中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还有很多明显的问题需要解决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包括但不限于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通用部分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CSS,Fonts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等资源文件如何进行打包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代码不是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如何与其他类型的后端项目结合在一起吗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如何管理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的视图部分的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如何拆分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的模块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这一章的样例代码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在上一章的基础上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添加了以下功能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ng-cache-loader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视图文件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loader,css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-loader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文件构建样例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项目功能模块化的一种实现思路与实现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koa,express,springboot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等常见后台工程的整合方案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为解决实际项目中遇到的问题做了其中一种实现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提供了一种较普遍的思路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3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119888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11988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3352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3860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7924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3860800" y="3581400"/>
            <a:ext cx="79248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9042400" y="424213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604000" y="4242137"/>
            <a:ext cx="5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10668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60800" y="1447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49115" y="1447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860800" y="1981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149115" y="1981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860800" y="2514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149115" y="2514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860800" y="30480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149115" y="30480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860800" y="35814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149115" y="35814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60800" y="4114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3149115" y="4114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3860800" y="4648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3149115" y="4648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60800" y="5181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3149115" y="5181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865" y="5486400"/>
            <a:ext cx="1227737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3" r:id="rId2"/>
    <p:sldLayoutId id="214748370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3" cstate="print"/>
          <a:srcRect t="42222"/>
          <a:stretch>
            <a:fillRect/>
          </a:stretch>
        </p:blipFill>
        <p:spPr bwMode="auto">
          <a:xfrm>
            <a:off x="0" y="2895600"/>
            <a:ext cx="12192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4552890"/>
            <a:ext cx="11760200" cy="400110"/>
          </a:xfrm>
        </p:spPr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Step by Step see how build tools helps in web application development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28600" y="4038600"/>
            <a:ext cx="117602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Engineering Demo Project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599" y="6013849"/>
            <a:ext cx="11773517" cy="307777"/>
          </a:xfrm>
        </p:spPr>
        <p:txBody>
          <a:bodyPr/>
          <a:lstStyle/>
          <a:p>
            <a:r>
              <a:rPr lang="en-US" dirty="0"/>
              <a:t>Jason Cui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598" y="6321626"/>
            <a:ext cx="11760201" cy="307777"/>
          </a:xfrm>
        </p:spPr>
        <p:txBody>
          <a:bodyPr/>
          <a:lstStyle/>
          <a:p>
            <a:r>
              <a:rPr lang="en-US" dirty="0"/>
              <a:t>2017.08.31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Simple-</a:t>
            </a:r>
            <a:r>
              <a:rPr lang="en-US" dirty="0" err="1"/>
              <a:t>Webpack</a:t>
            </a:r>
            <a:r>
              <a:rPr lang="en-US" dirty="0"/>
              <a:t>-AngularJS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5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-Gulp-AngularJS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1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-Gulp-AngularJS-Boilerplate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33400" y="182413"/>
            <a:ext cx="106680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1" y="1416586"/>
            <a:ext cx="381000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49986"/>
            <a:ext cx="381000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09235" y="3574056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09235" y="2507256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09600" y="3040656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09600" y="4107456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09600" y="4621746"/>
            <a:ext cx="381365" cy="381000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09600" y="5155146"/>
            <a:ext cx="381365" cy="381000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43000" y="2493573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Pure AngularJS Project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143000" y="1426773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Proje</a:t>
            </a:r>
            <a:r>
              <a:rPr lang="en-US" altLang="zh-CN" dirty="0">
                <a:latin typeface="Calibri Light" panose="020F0302020204030204" pitchFamily="34" charset="0"/>
              </a:rPr>
              <a:t>ct Revolution Road Map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143000" y="1960173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Project Environment Setup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1143000" y="3026973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Pure </a:t>
            </a:r>
            <a:r>
              <a:rPr lang="en-US" dirty="0" err="1">
                <a:latin typeface="Calibri Light" panose="020F0302020204030204" pitchFamily="34" charset="0"/>
              </a:rPr>
              <a:t>CommonJS</a:t>
            </a:r>
            <a:r>
              <a:rPr lang="en-US" dirty="0">
                <a:latin typeface="Calibri Light" panose="020F0302020204030204" pitchFamily="34" charset="0"/>
              </a:rPr>
              <a:t> Project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150345" y="3589664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Simple </a:t>
            </a:r>
            <a:r>
              <a:rPr lang="en-US" dirty="0" err="1">
                <a:latin typeface="Calibri Light" panose="020F0302020204030204" pitchFamily="34" charset="0"/>
              </a:rPr>
              <a:t>Webpack</a:t>
            </a:r>
            <a:r>
              <a:rPr lang="en-US" dirty="0">
                <a:latin typeface="Calibri Light" panose="020F0302020204030204" pitchFamily="34" charset="0"/>
              </a:rPr>
              <a:t> +  AngularJS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150345" y="4123064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Simple Gulp + </a:t>
            </a:r>
            <a:r>
              <a:rPr lang="en-US" dirty="0" err="1">
                <a:latin typeface="Calibri Light" panose="020F0302020204030204" pitchFamily="34" charset="0"/>
              </a:rPr>
              <a:t>Webpack</a:t>
            </a:r>
            <a:r>
              <a:rPr lang="en-US" dirty="0">
                <a:latin typeface="Calibri Light" panose="020F0302020204030204" pitchFamily="34" charset="0"/>
              </a:rPr>
              <a:t> + AngularJS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1150345" y="5189864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Homework?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1150345" y="4656464"/>
            <a:ext cx="8026400" cy="400110"/>
          </a:xfrm>
        </p:spPr>
        <p:txBody>
          <a:bodyPr/>
          <a:lstStyle/>
          <a:p>
            <a:r>
              <a:rPr lang="en-US" dirty="0" err="1">
                <a:latin typeface="Calibri Light" panose="020F0302020204030204" pitchFamily="34" charset="0"/>
              </a:rPr>
              <a:t>Webpack</a:t>
            </a:r>
            <a:r>
              <a:rPr lang="en-US" dirty="0">
                <a:latin typeface="Calibri Light" panose="020F0302020204030204" pitchFamily="34" charset="0"/>
              </a:rPr>
              <a:t> + Gulp + AngularJS Boilerplate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74775" y="1712745"/>
            <a:ext cx="8026400" cy="646331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Proje</a:t>
            </a:r>
            <a:r>
              <a:rPr lang="en-US" altLang="zh-CN" dirty="0">
                <a:latin typeface="Calibri Light" panose="020F0302020204030204" pitchFamily="34" charset="0"/>
              </a:rPr>
              <a:t>ct Revolution Road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Proje</a:t>
            </a:r>
            <a:r>
              <a:rPr lang="en-US" altLang="zh-CN" dirty="0">
                <a:latin typeface="Calibri Light" panose="020F0302020204030204" pitchFamily="34" charset="0"/>
              </a:rPr>
              <a:t>ct Revolution Road Map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366" y="1447800"/>
            <a:ext cx="103736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Pure AngularJS Project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Pure </a:t>
            </a:r>
            <a:r>
              <a:rPr lang="en-US" dirty="0" err="1"/>
              <a:t>CommonJS</a:t>
            </a:r>
            <a:r>
              <a:rPr lang="en-US" dirty="0"/>
              <a:t> Project</a:t>
            </a:r>
          </a:p>
          <a:p>
            <a:r>
              <a:rPr lang="en-US" altLang="zh-CN" sz="2400" dirty="0"/>
              <a:t>Normal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Simple</a:t>
            </a:r>
            <a:r>
              <a:rPr lang="zh-CN" altLang="en-US" dirty="0"/>
              <a:t>  </a:t>
            </a:r>
            <a:r>
              <a:rPr lang="en-US" altLang="zh-CN" dirty="0" err="1"/>
              <a:t>Webpack</a:t>
            </a:r>
            <a:r>
              <a:rPr lang="zh-CN" altLang="en-US" dirty="0"/>
              <a:t>  </a:t>
            </a:r>
            <a:r>
              <a:rPr lang="en-US" altLang="zh-CN" dirty="0"/>
              <a:t>AngularJS</a:t>
            </a:r>
          </a:p>
          <a:p>
            <a:r>
              <a:rPr lang="en-US" altLang="zh-CN" sz="2400" dirty="0"/>
              <a:t>Advanced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Webpack</a:t>
            </a:r>
            <a:r>
              <a:rPr lang="en-US" altLang="zh-CN" dirty="0"/>
              <a:t> Gulp AngularJS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Webpack</a:t>
            </a:r>
            <a:r>
              <a:rPr lang="en-US" altLang="zh-CN" dirty="0"/>
              <a:t> Gulp AngularJS Boilerplate</a:t>
            </a:r>
          </a:p>
          <a:p>
            <a:r>
              <a:rPr lang="en-US" altLang="zh-CN" sz="2400" dirty="0"/>
              <a:t>Optional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dirty="0"/>
              <a:t>Integration with server-side project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Pre-Require</a:t>
            </a:r>
            <a:r>
              <a:rPr lang="zh-CN" altLang="en-US" dirty="0">
                <a:latin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</a:rPr>
              <a:t>Suite</a:t>
            </a:r>
            <a:r>
              <a:rPr lang="en-US" altLang="zh-CN" dirty="0">
                <a:latin typeface="Calibri Light" panose="020F0302020204030204" pitchFamily="34" charset="0"/>
              </a:rPr>
              <a:t>s</a:t>
            </a:r>
            <a:r>
              <a:rPr lang="en-US" dirty="0">
                <a:latin typeface="Calibri Light" panose="020F0302020204030204" pitchFamily="34" charset="0"/>
              </a:rPr>
              <a:t> and Environment 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088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Pre-Require</a:t>
            </a:r>
            <a:r>
              <a:rPr lang="zh-CN" altLang="en-US" dirty="0">
                <a:latin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</a:rPr>
              <a:t>Suite</a:t>
            </a:r>
            <a:r>
              <a:rPr lang="en-US" altLang="zh-CN" dirty="0">
                <a:latin typeface="Calibri Light" panose="020F0302020204030204" pitchFamily="34" charset="0"/>
              </a:rPr>
              <a:t>s</a:t>
            </a:r>
            <a:r>
              <a:rPr lang="en-US" dirty="0">
                <a:latin typeface="Calibri Light" panose="020F0302020204030204" pitchFamily="34" charset="0"/>
              </a:rPr>
              <a:t> and Environment Setup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latin typeface="Calibri Light" panose="020F0302020204030204" pitchFamily="34" charset="0"/>
              </a:rPr>
              <a:t>Node.js</a:t>
            </a:r>
            <a:endParaRPr lang="en-US" altLang="zh-CN" b="1" dirty="0">
              <a:latin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</a:rPr>
              <a:t>CommonJS</a:t>
            </a:r>
            <a:r>
              <a:rPr lang="en-US" dirty="0">
                <a:latin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</a:rPr>
              <a:t>Grammer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</a:rPr>
              <a:t>Package.json</a:t>
            </a:r>
            <a:r>
              <a:rPr lang="en-US" dirty="0">
                <a:latin typeface="Calibri Light" panose="020F0302020204030204" pitchFamily="34" charset="0"/>
              </a:rPr>
              <a:t> Configure</a:t>
            </a: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</a:rPr>
              <a:t>AngularJS</a:t>
            </a:r>
          </a:p>
          <a:p>
            <a:r>
              <a:rPr lang="en-US" dirty="0">
                <a:latin typeface="Calibri Light" panose="020F0302020204030204" pitchFamily="34" charset="0"/>
              </a:rPr>
              <a:t>AngularJS basic knowledge</a:t>
            </a: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</a:rPr>
              <a:t>Gulp</a:t>
            </a:r>
          </a:p>
          <a:p>
            <a:r>
              <a:rPr lang="en-US" dirty="0">
                <a:latin typeface="Calibri Light" panose="020F0302020204030204" pitchFamily="34" charset="0"/>
              </a:rPr>
              <a:t>Gulp: Introduction </a:t>
            </a:r>
          </a:p>
          <a:p>
            <a:pPr marL="0" indent="0">
              <a:buNone/>
            </a:pPr>
            <a:r>
              <a:rPr lang="en-US" b="1" dirty="0" err="1">
                <a:latin typeface="Calibri Light" panose="020F0302020204030204" pitchFamily="34" charset="0"/>
              </a:rPr>
              <a:t>Webpack</a:t>
            </a:r>
            <a:endParaRPr lang="en-US" b="1" dirty="0">
              <a:latin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</a:rPr>
              <a:t>Webpack</a:t>
            </a:r>
            <a:r>
              <a:rPr lang="en-US" dirty="0">
                <a:latin typeface="Calibri Light" panose="020F0302020204030204" pitchFamily="34" charset="0"/>
              </a:rPr>
              <a:t>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649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Pre-Require</a:t>
            </a:r>
            <a:r>
              <a:rPr lang="zh-CN" altLang="en-US" dirty="0">
                <a:latin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</a:rPr>
              <a:t>Suite</a:t>
            </a:r>
            <a:r>
              <a:rPr lang="en-US" altLang="zh-CN" dirty="0">
                <a:latin typeface="Calibri Light" panose="020F0302020204030204" pitchFamily="34" charset="0"/>
              </a:rPr>
              <a:t>s</a:t>
            </a:r>
            <a:r>
              <a:rPr lang="en-US" dirty="0">
                <a:latin typeface="Calibri Light" panose="020F0302020204030204" pitchFamily="34" charset="0"/>
              </a:rPr>
              <a:t> and Environment Setup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</a:rPr>
              <a:t>Environment Setup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clone https://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/Aquariuslt/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Webpack-Revolution.git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Webpack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-Revolution</a:t>
            </a:r>
          </a:p>
        </p:txBody>
      </p:sp>
    </p:spTree>
    <p:extLst>
      <p:ext uri="{BB962C8B-B14F-4D97-AF65-F5344CB8AC3E}">
        <p14:creationId xmlns:p14="http://schemas.microsoft.com/office/powerpoint/2010/main" val="46583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Pure-AngularJS-Project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7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Pure-</a:t>
            </a:r>
            <a:r>
              <a:rPr lang="en-US" dirty="0" err="1"/>
              <a:t>CommonJS</a:t>
            </a:r>
            <a:r>
              <a:rPr lang="en-US" dirty="0"/>
              <a:t>-Project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9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87F021-393A-41F0-B687-0AD161F78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773</Words>
  <Application>Microsoft Office PowerPoint</Application>
  <PresentationFormat>Widescreen</PresentationFormat>
  <Paragraphs>117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굴림</vt:lpstr>
      <vt:lpstr>宋体</vt:lpstr>
      <vt:lpstr>Arial</vt:lpstr>
      <vt:lpstr>Calibri</vt:lpstr>
      <vt:lpstr>Calibri Light</vt:lpstr>
      <vt:lpstr>Courier New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JASON CUI (DEV-ISD-OOCLL/ZHA)</cp:lastModifiedBy>
  <cp:revision>448</cp:revision>
  <dcterms:created xsi:type="dcterms:W3CDTF">2014-12-12T05:53:11Z</dcterms:created>
  <dcterms:modified xsi:type="dcterms:W3CDTF">2017-08-28T07:58:34Z</dcterms:modified>
</cp:coreProperties>
</file>