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4"/>
  </p:sldMasterIdLst>
  <p:notesMasterIdLst>
    <p:notesMasterId r:id="rId16"/>
  </p:notesMasterIdLst>
  <p:sldIdLst>
    <p:sldId id="266" r:id="rId5"/>
    <p:sldId id="301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</p:sldIdLst>
  <p:sldSz cx="9144000" cy="6858000" type="screen4x3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3C"/>
    <a:srgbClr val="604388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8454" autoAdjust="0"/>
  </p:normalViewPr>
  <p:slideViewPr>
    <p:cSldViewPr>
      <p:cViewPr varScale="1">
        <p:scale>
          <a:sx n="110" d="100"/>
          <a:sy n="110" d="100"/>
        </p:scale>
        <p:origin x="148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9C6DEDD-9851-4C97-A94E-6772276D2E52}" type="datetimeFigureOut">
              <a:rPr lang="en-US"/>
              <a:pPr>
                <a:defRPr/>
              </a:pPr>
              <a:t>07-07-2017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541F2CA-3FCC-445A-AA92-6F25CC923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41F2CA-3FCC-445A-AA92-6F25CC9230CC}" type="slidenum">
              <a:rPr lang="en-US" smtClean="0"/>
              <a:pPr>
                <a:defRPr/>
              </a:pPr>
              <a:t>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3C77500-C3BC-4B60-ABDD-F978119FF99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604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10200"/>
            <a:ext cx="9144000" cy="1447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334000"/>
            <a:ext cx="9144000" cy="76200"/>
          </a:xfrm>
          <a:prstGeom prst="rect">
            <a:avLst/>
          </a:prstGeom>
          <a:solidFill>
            <a:srgbClr val="FFE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7" descr="IRIS-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966" y="3429000"/>
            <a:ext cx="2089150" cy="198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86000" y="3200400"/>
            <a:ext cx="6858000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86000" y="4495800"/>
            <a:ext cx="6400800" cy="12192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228600" y="6388100"/>
            <a:ext cx="2590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CONFIDENTIAL AND PROPRIETARY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Permission to reprint or distribute any content from this presentation requires the written approval of OOCL.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F29758F5-BD23-40C8-B4BF-0D012F8D09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F29758F5-BD23-40C8-B4BF-0D012F8D09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F29758F5-BD23-40C8-B4BF-0D012F8D09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F29758F5-BD23-40C8-B4BF-0D012F8D09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IRIS-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0"/>
            <a:ext cx="9144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447800" y="1219200"/>
            <a:ext cx="6858000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1487487" y="2743201"/>
            <a:ext cx="6818313" cy="762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6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F29758F5-BD23-40C8-B4BF-0D012F8D09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228600" y="6388100"/>
            <a:ext cx="2590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CONFIDENTIAL AND PROPRIETARY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Permission to reprint or distribute any content from this presentation requires the written approval of OOCL.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F29758F5-BD23-40C8-B4BF-0D012F8D09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F29758F5-BD23-40C8-B4BF-0D012F8D09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F29758F5-BD23-40C8-B4BF-0D012F8D09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F29758F5-BD23-40C8-B4BF-0D012F8D09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447800"/>
            <a:ext cx="624840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19050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F29758F5-BD23-40C8-B4BF-0D012F8D09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F29758F5-BD23-40C8-B4BF-0D012F8D09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447800" y="274638"/>
            <a:ext cx="7239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31" name="Picture 10" descr="IRIS-logo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64112" y="279400"/>
            <a:ext cx="9906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1219200"/>
            <a:ext cx="1981200" cy="100013"/>
          </a:xfrm>
          <a:prstGeom prst="rect">
            <a:avLst/>
          </a:prstGeom>
          <a:solidFill>
            <a:srgbClr val="604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81200" y="1219200"/>
            <a:ext cx="7162800" cy="100013"/>
          </a:xfrm>
          <a:prstGeom prst="rect">
            <a:avLst/>
          </a:prstGeom>
          <a:solidFill>
            <a:srgbClr val="FFE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553200" y="64096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</a:t>
            </a:r>
            <a:fld id="{F29758F5-BD23-40C8-B4BF-0D012F8D09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8600" y="6388100"/>
            <a:ext cx="2590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CONFIDENTIAL AND PROPRIETARY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Permission to reprint or distribute any content from this presentation requires the written approval of OOCL.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64" r:id="rId2"/>
    <p:sldLayoutId id="214748387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5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604A7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604A7B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604A7B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604A7B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604A7B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604A7B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604A7B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604A7B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604A7B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04A7B"/>
        </a:buClr>
        <a:buSzPct val="75000"/>
        <a:buFont typeface="Wingdings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AC090"/>
        </a:buClr>
        <a:buSzPct val="85000"/>
        <a:buFont typeface="Arial" charset="0"/>
        <a:buChar char="•"/>
        <a:defRPr sz="28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AC090"/>
        </a:buClr>
        <a:buSzPct val="60000"/>
        <a:buFont typeface="Courier New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AC090"/>
        </a:buClr>
        <a:buSzPct val="85000"/>
        <a:buFont typeface="Arial" charset="0"/>
        <a:buChar char="–"/>
        <a:defRPr sz="20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AC090"/>
        </a:buClr>
        <a:buSzPct val="85000"/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JShelf</a:t>
            </a:r>
            <a:r>
              <a:rPr lang="en-US" dirty="0"/>
              <a:t> Group Sharing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CMD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F29758F5-BD23-40C8-B4BF-0D012F8D098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90800"/>
            <a:ext cx="5410200" cy="1557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447800" y="427738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预先加载，</a:t>
            </a:r>
            <a:r>
              <a:rPr lang="en-US" altLang="zh-CN" sz="2800" dirty="0"/>
              <a:t>Lazy</a:t>
            </a:r>
            <a:r>
              <a:rPr lang="zh-CN" altLang="en-US" sz="2800" dirty="0"/>
              <a:t>执行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ES6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F29758F5-BD23-40C8-B4BF-0D012F8D098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362200"/>
            <a:ext cx="4953000" cy="1584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190999"/>
            <a:ext cx="4876800" cy="1779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Modularization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F29758F5-BD23-40C8-B4BF-0D012F8D098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Modularization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554163"/>
            <a:ext cx="8534400" cy="46180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/>
              <a:t>Why Module?</a:t>
            </a:r>
          </a:p>
          <a:p>
            <a:pPr lvl="1"/>
            <a:r>
              <a:rPr lang="zh-CN" altLang="en-US" sz="2400" dirty="0"/>
              <a:t>解决命名冲突</a:t>
            </a:r>
            <a:endParaRPr lang="en-US" altLang="zh-CN" sz="2400" dirty="0"/>
          </a:p>
          <a:p>
            <a:pPr lvl="1"/>
            <a:r>
              <a:rPr lang="zh-CN" altLang="en-US" sz="2400" dirty="0"/>
              <a:t>解决文件依赖</a:t>
            </a:r>
            <a:endParaRPr lang="en-US" altLang="zh-CN" sz="2400" dirty="0"/>
          </a:p>
          <a:p>
            <a:pPr lvl="1"/>
            <a:r>
              <a:rPr lang="zh-CN" altLang="en-US" sz="2400" dirty="0"/>
              <a:t>方便打包管理</a:t>
            </a:r>
            <a:endParaRPr lang="en-US" altLang="zh-CN" sz="2400" dirty="0"/>
          </a:p>
          <a:p>
            <a:pPr lvl="1"/>
            <a:r>
              <a:rPr lang="en-US" sz="2400" dirty="0"/>
              <a:t>…</a:t>
            </a:r>
          </a:p>
          <a:p>
            <a:pPr>
              <a:buFont typeface="Wingdings" pitchFamily="2" charset="2"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远古时期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F29758F5-BD23-40C8-B4BF-0D012F8D098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743199"/>
            <a:ext cx="5105400" cy="244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Package/Namespace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F29758F5-BD23-40C8-B4BF-0D012F8D098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743200"/>
            <a:ext cx="601683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闭包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F29758F5-BD23-40C8-B4BF-0D012F8D098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14600"/>
            <a:ext cx="667430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CommonJS</a:t>
            </a:r>
            <a:r>
              <a:rPr lang="en-US" dirty="0"/>
              <a:t>/Modules 1.0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F29758F5-BD23-40C8-B4BF-0D012F8D098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599" y="2667002"/>
            <a:ext cx="6565143" cy="99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371600" y="38862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同步加载，不适合浏览器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AMD(</a:t>
            </a:r>
            <a:r>
              <a:rPr lang="en-US" altLang="zh-CN" dirty="0" err="1"/>
              <a:t>Async</a:t>
            </a:r>
            <a:r>
              <a:rPr lang="en-US" altLang="zh-CN" dirty="0"/>
              <a:t> Module Definition)</a:t>
            </a:r>
          </a:p>
          <a:p>
            <a:pPr lvl="1"/>
            <a:r>
              <a:rPr lang="en-US" altLang="zh-CN" dirty="0" err="1"/>
              <a:t>RequireJS</a:t>
            </a:r>
            <a:r>
              <a:rPr lang="en-US" altLang="zh-CN" dirty="0"/>
              <a:t> </a:t>
            </a:r>
            <a:r>
              <a:rPr lang="zh-CN" altLang="en-US" dirty="0"/>
              <a:t>对模块定义的规范化产出</a:t>
            </a:r>
            <a:endParaRPr lang="en-US" dirty="0"/>
          </a:p>
          <a:p>
            <a:endParaRPr lang="en-US" dirty="0"/>
          </a:p>
          <a:p>
            <a:r>
              <a:rPr lang="en-US" altLang="zh-CN" dirty="0"/>
              <a:t>CMD(Common Module Definition)</a:t>
            </a:r>
          </a:p>
          <a:p>
            <a:pPr lvl="1"/>
            <a:r>
              <a:rPr lang="en-US" altLang="zh-CN" dirty="0" err="1"/>
              <a:t>SeaJS</a:t>
            </a:r>
            <a:r>
              <a:rPr lang="en-US" altLang="zh-CN" dirty="0"/>
              <a:t> </a:t>
            </a:r>
            <a:r>
              <a:rPr lang="zh-CN" altLang="en-US" dirty="0"/>
              <a:t>对模块定义的规范化产出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F29758F5-BD23-40C8-B4BF-0D012F8D0983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F29758F5-BD23-40C8-B4BF-0D012F8D098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819400"/>
            <a:ext cx="623943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447800" y="427738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预先加载，预先执行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RIS-4_PowerPoint_Template">
  <a:themeElements>
    <a:clrScheme name="IRIS-4">
      <a:dk1>
        <a:sysClr val="windowText" lastClr="000000"/>
      </a:dk1>
      <a:lt1>
        <a:sysClr val="window" lastClr="FFFFFF"/>
      </a:lt1>
      <a:dk2>
        <a:srgbClr val="464646"/>
      </a:dk2>
      <a:lt2>
        <a:srgbClr val="FFFFFF"/>
      </a:lt2>
      <a:accent1>
        <a:srgbClr val="A379BB"/>
      </a:accent1>
      <a:accent2>
        <a:srgbClr val="C3455A"/>
      </a:accent2>
      <a:accent3>
        <a:srgbClr val="FFB375"/>
      </a:accent3>
      <a:accent4>
        <a:srgbClr val="7C9FCF"/>
      </a:accent4>
      <a:accent5>
        <a:srgbClr val="CCABE5"/>
      </a:accent5>
      <a:accent6>
        <a:srgbClr val="BF7B89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A234FC77C2834198825977FEDB61AE" ma:contentTypeVersion="3" ma:contentTypeDescription="Create a new document." ma:contentTypeScope="" ma:versionID="8982193c208f291b95e4f0c04e1957d3">
  <xsd:schema xmlns:xsd="http://www.w3.org/2001/XMLSchema" xmlns:p="http://schemas.microsoft.com/office/2006/metadata/properties" targetNamespace="http://schemas.microsoft.com/office/2006/metadata/properties" ma:root="true" ma:fieldsID="f8583abb5268f3f5d8be8976a61fed5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 ma:readOnly="tru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2ABEE9F-8517-4F5D-8C30-5D1DB816130C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07A6150-53A8-41B7-9D8F-EA618D566B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756B60-2DF0-4AFE-8A80-C20909F6CB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IRIS-4_PowerPoint_Template</Template>
  <TotalTime>658</TotalTime>
  <Words>136</Words>
  <Application>Microsoft Office PowerPoint</Application>
  <PresentationFormat>On-screen Show (4:3)</PresentationFormat>
  <Paragraphs>43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宋体</vt:lpstr>
      <vt:lpstr>Arial</vt:lpstr>
      <vt:lpstr>Calibri</vt:lpstr>
      <vt:lpstr>Courier New</vt:lpstr>
      <vt:lpstr>Verdana</vt:lpstr>
      <vt:lpstr>Wingdings</vt:lpstr>
      <vt:lpstr>IRIS-4_PowerPoint_Template</vt:lpstr>
      <vt:lpstr>JShelf Group Sharing</vt:lpstr>
      <vt:lpstr>Agenda</vt:lpstr>
      <vt:lpstr>Modularization</vt:lpstr>
      <vt:lpstr>Modularization</vt:lpstr>
      <vt:lpstr>Modularization</vt:lpstr>
      <vt:lpstr>Modularization</vt:lpstr>
      <vt:lpstr>Modularization</vt:lpstr>
      <vt:lpstr>Modularization</vt:lpstr>
      <vt:lpstr>Modularization</vt:lpstr>
      <vt:lpstr>Modularization</vt:lpstr>
      <vt:lpstr>Modularization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CHENJI</dc:creator>
  <cp:lastModifiedBy>JASON CUI (DEV-ISD-OOCLL/ZHA)</cp:lastModifiedBy>
  <cp:revision>131</cp:revision>
  <dcterms:created xsi:type="dcterms:W3CDTF">2014-10-31T01:48:05Z</dcterms:created>
  <dcterms:modified xsi:type="dcterms:W3CDTF">2017-07-07T00:46:18Z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0x010100E2A234FC77C2834198825977FEDB61AE</vt:lpwstr>
  </property>
</Properties>
</file>