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3" r:id="rId6"/>
    <p:sldId id="269" r:id="rId7"/>
    <p:sldId id="270" r:id="rId8"/>
    <p:sldId id="260" r:id="rId9"/>
    <p:sldId id="267" r:id="rId10"/>
    <p:sldId id="271" r:id="rId11"/>
    <p:sldId id="27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399" autoAdjust="0"/>
  </p:normalViewPr>
  <p:slideViewPr>
    <p:cSldViewPr snapToGrid="0">
      <p:cViewPr varScale="1">
        <p:scale>
          <a:sx n="60" d="100"/>
          <a:sy n="60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6049E-703C-4EDB-981F-24ADD40EE493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79535-A25D-43F8-BBFC-6A8A6FA2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figuration/output/#output-filena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ITA use only 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  <a:p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提出需要构建前端代码的场景需求</a:t>
            </a:r>
            <a:r>
              <a:rPr lang="en-US" altLang="zh-CN" dirty="0"/>
              <a:t>: from(https://github.com/fouber/blog/issues/10)</a:t>
            </a:r>
          </a:p>
          <a:p>
            <a:r>
              <a:rPr lang="zh-CN" altLang="en-US" dirty="0"/>
              <a:t>第一阶段</a:t>
            </a:r>
            <a:r>
              <a:rPr lang="en-US" altLang="zh-CN" dirty="0"/>
              <a:t>:</a:t>
            </a:r>
            <a:r>
              <a:rPr lang="zh-CN" altLang="en-US" dirty="0"/>
              <a:t>库</a:t>
            </a:r>
            <a:r>
              <a:rPr lang="en-US" altLang="zh-CN" dirty="0"/>
              <a:t>/</a:t>
            </a:r>
            <a:r>
              <a:rPr lang="zh-CN" altLang="en-US" dirty="0"/>
              <a:t>框架选型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前端工程建设的第一项任务就是根据项目特征进行技术选型。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基本上现在没有人完全从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开始做网站，哪怕是政府项目用个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都很正常吧，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等框架横空出世，解放了不少生产力，合理的技术选型可以为项目节省许多工程量这点毋庸置疑。</a:t>
            </a:r>
          </a:p>
          <a:p>
            <a:endParaRPr lang="en-US" altLang="zh-CN" dirty="0"/>
          </a:p>
          <a:p>
            <a:r>
              <a:rPr lang="zh-CN" altLang="en-US" dirty="0"/>
              <a:t>第二阶段</a:t>
            </a:r>
            <a:r>
              <a:rPr lang="en-US" altLang="zh-CN" dirty="0"/>
              <a:t>:</a:t>
            </a:r>
            <a:r>
              <a:rPr lang="zh-CN" altLang="en-US" dirty="0"/>
              <a:t>简单构建优化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选型之后基本上就可以开始敲码了，不过光解决开发效率还不够，必须要兼顾运行性能。前端工程进行到第二阶段会选型一种构建工具，对代码进行压缩，校验，之后再以页面为单位进行简单的资源合并。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JS/CSS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 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处于这个部分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模块化方案很多，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/UMD/ES6 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等，对应的框架和工具也一大堆，说起来很烦，大家自行百度吧；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模块化开发基本都是在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等预处理器的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特性支持下实现的。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</a:t>
            </a:r>
          </a:p>
          <a:p>
            <a:r>
              <a:rPr lang="en-US" dirty="0"/>
              <a:t>0.   </a:t>
            </a:r>
            <a:r>
              <a:rPr lang="zh-CN" altLang="en-US" dirty="0"/>
              <a:t>前端工程</a:t>
            </a:r>
            <a:r>
              <a:rPr lang="en-US" altLang="zh-CN" dirty="0"/>
              <a:t>:</a:t>
            </a:r>
            <a:r>
              <a:rPr lang="zh-CN" altLang="en-US" dirty="0"/>
              <a:t>基础篇</a:t>
            </a:r>
            <a:r>
              <a:rPr lang="zh-CN" altLang="en-US" baseline="0" dirty="0"/>
              <a:t> </a:t>
            </a:r>
            <a:r>
              <a:rPr lang="en-US" altLang="zh-CN" baseline="0" dirty="0"/>
              <a:t>https://github.com/fouber/blog/issues/10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baseline="0" dirty="0"/>
              <a:t>Why you should use </a:t>
            </a:r>
            <a:r>
              <a:rPr lang="en-US" baseline="0" dirty="0" err="1"/>
              <a:t>webpack</a:t>
            </a:r>
            <a:r>
              <a:rPr lang="en-US" baseline="0" dirty="0"/>
              <a:t>? https://webpack.js.org/guides/comparison/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插曲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列出市场上流行</a:t>
            </a:r>
            <a:r>
              <a:rPr lang="zh-CN" altLang="en-US" baseline="0" dirty="0"/>
              <a:t>的</a:t>
            </a:r>
            <a:r>
              <a:rPr lang="en-US" altLang="zh-CN" baseline="0" dirty="0"/>
              <a:t>JavaScript </a:t>
            </a:r>
            <a:r>
              <a:rPr lang="zh-CN" altLang="en-US" baseline="0" dirty="0"/>
              <a:t>构建工具</a:t>
            </a:r>
            <a:r>
              <a:rPr lang="en-US" altLang="zh-CN" baseline="0" dirty="0"/>
              <a:t>(</a:t>
            </a:r>
            <a:r>
              <a:rPr lang="zh-CN" altLang="en-US" baseline="0" dirty="0"/>
              <a:t>无论前端后端</a:t>
            </a:r>
            <a:r>
              <a:rPr lang="en-US" altLang="zh-CN" baseline="0" dirty="0"/>
              <a:t>)</a:t>
            </a:r>
          </a:p>
          <a:p>
            <a:endParaRPr lang="en-US" baseline="0" dirty="0"/>
          </a:p>
          <a:p>
            <a:r>
              <a:rPr lang="en-US" b="1" dirty="0" err="1"/>
              <a:t>Webpack</a:t>
            </a:r>
            <a:endParaRPr lang="en-US" b="1" dirty="0"/>
          </a:p>
          <a:p>
            <a:r>
              <a:rPr lang="en-US" b="1" dirty="0" err="1"/>
              <a:t>Requirejs</a:t>
            </a:r>
            <a:endParaRPr lang="en-US" b="1" dirty="0"/>
          </a:p>
          <a:p>
            <a:r>
              <a:rPr lang="en-US" b="1" dirty="0" err="1"/>
              <a:t>Browserify</a:t>
            </a:r>
            <a:endParaRPr lang="en-US" b="1" dirty="0"/>
          </a:p>
          <a:p>
            <a:r>
              <a:rPr lang="en-US" b="1" dirty="0"/>
              <a:t>Rollup</a:t>
            </a:r>
          </a:p>
          <a:p>
            <a:r>
              <a:rPr lang="en-US" b="1" dirty="0"/>
              <a:t>Brunch</a:t>
            </a:r>
          </a:p>
          <a:p>
            <a:r>
              <a:rPr lang="en-US" b="1" dirty="0"/>
              <a:t>P</a:t>
            </a:r>
            <a:r>
              <a:rPr lang="en-US" altLang="zh-CN" b="1" dirty="0"/>
              <a:t>repack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(FIS)</a:t>
            </a:r>
            <a:r>
              <a:rPr lang="en-US" altLang="zh-CN" baseline="0" dirty="0"/>
              <a:t> </a:t>
            </a:r>
            <a:r>
              <a:rPr lang="zh-CN" altLang="en-US" baseline="0" dirty="0"/>
              <a:t>需要提及他么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小插曲之</a:t>
            </a:r>
            <a:r>
              <a:rPr lang="en-US" altLang="zh-CN" dirty="0"/>
              <a:t>DEMO</a:t>
            </a:r>
            <a:r>
              <a:rPr lang="en-US" altLang="zh-CN" baseline="0" dirty="0"/>
              <a:t>: </a:t>
            </a:r>
            <a:r>
              <a:rPr lang="zh-CN" altLang="en-US" baseline="0" dirty="0"/>
              <a:t>如果同学们都了解则可跳过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en-US" altLang="zh-CN" dirty="0"/>
              <a:t>.Copy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安装依赖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先运行</a:t>
            </a:r>
            <a:r>
              <a:rPr lang="en-US" altLang="zh-CN" dirty="0"/>
              <a:t>,</a:t>
            </a:r>
            <a:r>
              <a:rPr lang="zh-CN" altLang="en-US" dirty="0"/>
              <a:t>看看效果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逐个文件解释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onfiguration</a:t>
            </a:r>
          </a:p>
          <a:p>
            <a:endParaRPr lang="en-US" altLang="zh-CN" dirty="0"/>
          </a:p>
          <a:p>
            <a:r>
              <a:rPr lang="zh-CN" altLang="en-US" dirty="0"/>
              <a:t>此章节主要介绍了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的配置文件的主要介绍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不要求在该阶段就开始强制知道</a:t>
            </a:r>
            <a:r>
              <a:rPr lang="zh-CN" altLang="en-US" baseline="0" dirty="0"/>
              <a:t> 配置文件的每个位置</a:t>
            </a:r>
            <a:r>
              <a:rPr lang="en-US" altLang="zh-CN" baseline="0" dirty="0"/>
              <a:t>,</a:t>
            </a:r>
            <a:r>
              <a:rPr lang="zh-CN" altLang="en-US" baseline="0" dirty="0"/>
              <a:t>比如</a:t>
            </a:r>
            <a:r>
              <a:rPr lang="en-US" altLang="zh-CN" baseline="0" dirty="0" err="1"/>
              <a:t>context,entry,modules,loaders,plugins</a:t>
            </a:r>
            <a:r>
              <a:rPr lang="en-US" altLang="zh-CN" baseline="0" dirty="0"/>
              <a:t> </a:t>
            </a:r>
            <a:r>
              <a:rPr lang="zh-CN" altLang="en-US" baseline="0" dirty="0"/>
              <a:t>等</a:t>
            </a:r>
            <a:endParaRPr lang="en-US" altLang="zh-CN" baseline="0" dirty="0"/>
          </a:p>
          <a:p>
            <a:r>
              <a:rPr lang="zh-CN" altLang="en-US" baseline="0" dirty="0"/>
              <a:t>只需要知道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主要通过配置文件来控制整个构建过程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深化配置文件的重要性</a:t>
            </a:r>
            <a:endParaRPr lang="en-US" altLang="zh-CN" baseline="0" dirty="0"/>
          </a:p>
          <a:p>
            <a:endParaRPr lang="en-US" altLang="zh-CN" dirty="0"/>
          </a:p>
          <a:p>
            <a:r>
              <a:rPr lang="zh-CN" altLang="en-US" dirty="0"/>
              <a:t>配置文件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在图中可以看到常见的四个部分</a:t>
            </a:r>
            <a:endParaRPr lang="en-US" altLang="zh-CN" dirty="0"/>
          </a:p>
          <a:p>
            <a:r>
              <a:rPr lang="en-US" altLang="zh-CN" dirty="0"/>
              <a:t>Entry:</a:t>
            </a:r>
          </a:p>
          <a:p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or points to enter the application. At this point the application starts executing. If an array is passed all items will be executed.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控制了一个构建文件的入口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官方文档说明</a:t>
            </a:r>
            <a:r>
              <a:rPr lang="en-US" altLang="zh-CN" dirty="0"/>
              <a:t>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option determines the name of on-demand loaded chunk files. See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output.filename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for details on the possible values.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these filenames need to be generated at runtime to send the requests for chunks. Because of this, placeholders like [name] and 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chunkhash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need to add a mapping from chunk id to placeholder value to the output bundle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runtime. This increases the size and may invalidate the bundle when placeholder value for any chunk changes.</a:t>
            </a:r>
          </a:p>
          <a:p>
            <a:endParaRPr lang="en-US" altLang="zh-CN" dirty="0"/>
          </a:p>
          <a:p>
            <a:r>
              <a:rPr lang="zh-CN" altLang="en-US" dirty="0"/>
              <a:t>控制了构建之后输出的文件的目录</a:t>
            </a:r>
            <a:r>
              <a:rPr lang="en-US" altLang="zh-CN" dirty="0"/>
              <a:t>,</a:t>
            </a:r>
            <a:r>
              <a:rPr lang="zh-CN" altLang="en-US" dirty="0"/>
              <a:t>路径</a:t>
            </a:r>
            <a:r>
              <a:rPr lang="en-US" altLang="zh-CN" dirty="0"/>
              <a:t>,</a:t>
            </a:r>
            <a:r>
              <a:rPr lang="zh-CN" altLang="en-US" dirty="0"/>
              <a:t>等等的控制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Resolve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en-US" altLang="zh-CN" baseline="0" dirty="0">
                <a:sym typeface="Wingdings" panose="05000000000000000000" pitchFamily="2" charset="2"/>
              </a:rPr>
              <a:t> (</a:t>
            </a:r>
            <a:r>
              <a:rPr lang="zh-CN" altLang="en-US" baseline="0" dirty="0">
                <a:sym typeface="Wingdings" panose="05000000000000000000" pitchFamily="2" charset="2"/>
              </a:rPr>
              <a:t>这个不常用到</a:t>
            </a:r>
            <a:r>
              <a:rPr lang="en-US" altLang="zh-CN" baseline="0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Plugins:</a:t>
            </a:r>
          </a:p>
          <a:p>
            <a:r>
              <a:rPr lang="zh-CN" altLang="en-US" dirty="0"/>
              <a:t>官方文档</a:t>
            </a:r>
            <a:r>
              <a:rPr lang="en-US" altLang="zh-CN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plugins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is used to customize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process in a variety of ways.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Reference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https://webpack.js.org/configuration/entry-context/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79535-A25D-43F8-BBFC-6A8A6FA252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5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1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325E-846C-4C22-9786-CF2B7230B14E}" type="datetimeFigureOut">
              <a:rPr lang="en-US" smtClean="0"/>
              <a:t>05-25-2017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EB35-80C7-42B3-94EE-C88A7598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loaders/" TargetMode="External"/><Relationship Id="rId2" Type="http://schemas.openxmlformats.org/officeDocument/2006/relationships/hyperlink" Target="https://webpack.js.org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pack.js.org/plugi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riuslt/Webpack-Revolution/tree/master/pure-commonjs-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04" y="643464"/>
            <a:ext cx="6519360" cy="3275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 spc="-15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Webpack</a:t>
            </a:r>
            <a:endParaRPr lang="en-US" spc="-15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ITA 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39" y="1157437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lugins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8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oad Map for Demos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0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2"/>
              </a:rPr>
              <a:t>https://webpack.js.org/configuration/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Loaders: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https://webpack.js.org/loaders/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Plugins: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https://webpack.js.org/plugins/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Loaders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</a:t>
            </a:r>
          </a:p>
          <a:p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DRoad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Map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7568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189" y="1690688"/>
            <a:ext cx="8415621" cy="42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</a:t>
            </a:r>
            <a:r>
              <a:rPr lang="en-US" sz="3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webpack</a:t>
            </a: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helps frontend project engineering.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91" y="3314240"/>
            <a:ext cx="3439005" cy="1400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50" y="1575232"/>
            <a:ext cx="3391373" cy="885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14" y="1575232"/>
            <a:ext cx="3486637" cy="9621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9291" y="481774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main.js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538853"/>
            <a:ext cx="6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foo.js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3065" y="2401594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bar.js</a:t>
            </a:r>
          </a:p>
        </p:txBody>
      </p:sp>
      <p:cxnSp>
        <p:nvCxnSpPr>
          <p:cNvPr id="18" name="Elbow Connector 17"/>
          <p:cNvCxnSpPr>
            <a:stCxn id="11" idx="0"/>
            <a:endCxn id="13" idx="2"/>
          </p:cNvCxnSpPr>
          <p:nvPr/>
        </p:nvCxnSpPr>
        <p:spPr>
          <a:xfrm rot="16200000" flipV="1">
            <a:off x="2456290" y="2711735"/>
            <a:ext cx="776849" cy="42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2" idx="2"/>
          </p:cNvCxnSpPr>
          <p:nvPr/>
        </p:nvCxnSpPr>
        <p:spPr>
          <a:xfrm rot="5400000" flipH="1" flipV="1">
            <a:off x="4209986" y="1309990"/>
            <a:ext cx="853059" cy="3155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45" y="3475074"/>
            <a:ext cx="1078701" cy="1078701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912118" y="3886616"/>
            <a:ext cx="944879" cy="214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024994" y="3886616"/>
            <a:ext cx="829983" cy="26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740" y="3072655"/>
            <a:ext cx="3801005" cy="20576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25000" y="545592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bundle.js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60964" y="4714608"/>
            <a:ext cx="101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2" grpId="0" animBg="1"/>
      <p:bldP spid="23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ntroduction</a:t>
            </a:r>
            <a:br>
              <a:rPr lang="en-US" altLang="zh-CN" dirty="0"/>
            </a:br>
            <a:r>
              <a:rPr lang="en-US" altLang="zh-CN" sz="2800" dirty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Webpack</a:t>
            </a:r>
            <a:endParaRPr lang="en-US" b="1" dirty="0"/>
          </a:p>
          <a:p>
            <a:r>
              <a:rPr lang="en-US" b="1" dirty="0" err="1"/>
              <a:t>Requirejs</a:t>
            </a:r>
            <a:endParaRPr lang="en-US" b="1" dirty="0"/>
          </a:p>
          <a:p>
            <a:r>
              <a:rPr lang="en-US" b="1" dirty="0" err="1"/>
              <a:t>Browserify</a:t>
            </a:r>
            <a:endParaRPr lang="en-US" b="1" dirty="0"/>
          </a:p>
          <a:p>
            <a:r>
              <a:rPr lang="en-US" b="1" dirty="0"/>
              <a:t>Rollup</a:t>
            </a:r>
          </a:p>
          <a:p>
            <a:r>
              <a:rPr lang="en-US" b="1" dirty="0"/>
              <a:t>Brunch</a:t>
            </a:r>
          </a:p>
          <a:p>
            <a:r>
              <a:rPr lang="en-US" b="1" dirty="0"/>
              <a:t>P</a:t>
            </a:r>
            <a:r>
              <a:rPr lang="en-US" altLang="zh-CN" b="1" dirty="0"/>
              <a:t>repack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ure-</a:t>
            </a:r>
            <a:r>
              <a:rPr lang="en-US" altLang="zh-CN" dirty="0" err="1"/>
              <a:t>CommonJS</a:t>
            </a:r>
            <a:r>
              <a:rPr lang="en-US" altLang="zh-CN" dirty="0"/>
              <a:t>-Project</a:t>
            </a:r>
          </a:p>
          <a:p>
            <a:r>
              <a:rPr lang="en-US" dirty="0">
                <a:hlinkClick r:id="rId3"/>
              </a:rPr>
              <a:t>https://github.com/Aquariuslt/Webpack-Revolution/tree/master/pure-commonjs-project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altLang="zh-CN" dirty="0"/>
              <a:t>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617883" cy="43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Configurations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257198" cy="435133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555958" y="23421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55958" y="3264568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55957" y="4323347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55957" y="5188199"/>
            <a:ext cx="2021305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9980" y="203734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entry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9980" y="296878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49980" y="3964377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resolve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9980" y="4895811"/>
            <a:ext cx="168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28149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oaders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6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693</Words>
  <Application>Microsoft Office PowerPoint</Application>
  <PresentationFormat>Widescreen</PresentationFormat>
  <Paragraphs>129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Roboto Light</vt:lpstr>
      <vt:lpstr>Roboto Slab</vt:lpstr>
      <vt:lpstr>Wingdings</vt:lpstr>
      <vt:lpstr>Office Theme</vt:lpstr>
      <vt:lpstr>Webpack</vt:lpstr>
      <vt:lpstr>Table of Content</vt:lpstr>
      <vt:lpstr>Introduction</vt:lpstr>
      <vt:lpstr>Introduction How webpack helps frontend project engineering.</vt:lpstr>
      <vt:lpstr>Introduction comparison</vt:lpstr>
      <vt:lpstr>Getting Started</vt:lpstr>
      <vt:lpstr>Getting Started</vt:lpstr>
      <vt:lpstr>Configurations</vt:lpstr>
      <vt:lpstr>Loaders</vt:lpstr>
      <vt:lpstr>Plugins</vt:lpstr>
      <vt:lpstr>Road Map for Demos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JASON CUI (DEV-ISD-OOCLL/ZHA)</dc:creator>
  <cp:lastModifiedBy>JASON CUI (DEV-ISD-OOCLL/ZHA)</cp:lastModifiedBy>
  <cp:revision>89</cp:revision>
  <dcterms:created xsi:type="dcterms:W3CDTF">2017-05-25T02:20:54Z</dcterms:created>
  <dcterms:modified xsi:type="dcterms:W3CDTF">2017-05-25T04:15:45Z</dcterms:modified>
</cp:coreProperties>
</file>