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80" r:id="rId10"/>
    <p:sldId id="434" r:id="rId11"/>
    <p:sldId id="508" r:id="rId12"/>
    <p:sldId id="509" r:id="rId13"/>
    <p:sldId id="510" r:id="rId14"/>
    <p:sldId id="511" r:id="rId15"/>
    <p:sldId id="512" r:id="rId16"/>
    <p:sldId id="513" r:id="rId17"/>
    <p:sldId id="462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9" autoAdjust="0"/>
    <p:restoredTop sz="94444" autoAdjust="0"/>
  </p:normalViewPr>
  <p:slideViewPr>
    <p:cSldViewPr>
      <p:cViewPr varScale="1">
        <p:scale>
          <a:sx n="97" d="100"/>
          <a:sy n="97" d="100"/>
        </p:scale>
        <p:origin x="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 Modeling in MongoDB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1.Embedded Data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806744"/>
            <a:ext cx="6624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related data into one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6185"/>
            <a:ext cx="7077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https://docs.mongodb.com/manual/indexes/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Data Modeling Concept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Date Modeling in MongoDB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Samples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Data Modeling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" y="1165107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Picture 2" descr="C:\Users\SHENCL\Desktop\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9" y="2083476"/>
            <a:ext cx="86391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760224" y="5899826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696849" y="4963201"/>
            <a:ext cx="0" cy="9366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55" y="5845997"/>
            <a:ext cx="230505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1599380" y="4909373"/>
            <a:ext cx="215900" cy="936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928874" y="5683926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7865499" y="4172626"/>
            <a:ext cx="0" cy="15113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2"/>
            <a:endCxn id="10" idx="6"/>
          </p:cNvCxnSpPr>
          <p:nvPr/>
        </p:nvCxnSpPr>
        <p:spPr>
          <a:xfrm rot="10800000">
            <a:off x="2751906" y="6277798"/>
            <a:ext cx="1008319" cy="53829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12" idx="2"/>
          </p:cNvCxnSpPr>
          <p:nvPr/>
        </p:nvCxnSpPr>
        <p:spPr>
          <a:xfrm flipV="1">
            <a:off x="5631886" y="6115726"/>
            <a:ext cx="1296988" cy="2159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" y="1165107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54" y="1886876"/>
            <a:ext cx="3038945" cy="494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6489700" y="1815222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Post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4545012" y="2247022"/>
            <a:ext cx="19446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00800" y="2860807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672013" y="3292607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64671" y="4657674"/>
            <a:ext cx="2664296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Comment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4552951" y="5089474"/>
            <a:ext cx="151172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24088" y="3225801"/>
            <a:ext cx="2447925" cy="20968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24088" y="3657600"/>
            <a:ext cx="2400299" cy="301619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24000" y="1524000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MongoDB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800600" y="2876538"/>
            <a:ext cx="417646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1.Document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2.Single Document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3.No Joint</a:t>
            </a: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152400" y="2876538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1.Flat Table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2.Cross-record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3.Table Joint</a:t>
            </a:r>
          </a:p>
        </p:txBody>
      </p:sp>
    </p:spTree>
    <p:extLst>
      <p:ext uri="{BB962C8B-B14F-4D97-AF65-F5344CB8AC3E}">
        <p14:creationId xmlns:p14="http://schemas.microsoft.com/office/powerpoint/2010/main" val="6612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85710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 of Doc.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8100" y="1752600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Locality, High Read/Write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Joint, High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Flexibility, easy to maintain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for human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3104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Data Modeling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748" y="1066800"/>
            <a:ext cx="88571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Consideration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43025" y="1600200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 Business Requirement?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pPr marL="0" indent="0"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969919" cy="1200329"/>
          </a:xfrm>
        </p:spPr>
        <p:txBody>
          <a:bodyPr/>
          <a:lstStyle/>
          <a:p>
            <a:r>
              <a:rPr lang="en-US" altLang="zh-CN" dirty="0"/>
              <a:t>Date Modeling in 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9237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137</Words>
  <Application>Microsoft Office PowerPoint</Application>
  <PresentationFormat>On-screen Show (4:3)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449</cp:revision>
  <dcterms:created xsi:type="dcterms:W3CDTF">2014-12-12T05:53:11Z</dcterms:created>
  <dcterms:modified xsi:type="dcterms:W3CDTF">2017-07-28T06:30:37Z</dcterms:modified>
</cp:coreProperties>
</file>