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34"/>
  </p:notesMasterIdLst>
  <p:sldIdLst>
    <p:sldId id="281" r:id="rId8"/>
    <p:sldId id="379" r:id="rId9"/>
    <p:sldId id="380" r:id="rId10"/>
    <p:sldId id="528" r:id="rId11"/>
    <p:sldId id="529" r:id="rId12"/>
    <p:sldId id="530" r:id="rId13"/>
    <p:sldId id="532" r:id="rId14"/>
    <p:sldId id="531" r:id="rId15"/>
    <p:sldId id="533" r:id="rId16"/>
    <p:sldId id="534" r:id="rId17"/>
    <p:sldId id="535" r:id="rId18"/>
    <p:sldId id="536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462" r:id="rId31"/>
    <p:sldId id="264" r:id="rId32"/>
    <p:sldId id="26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9" autoAdjust="0"/>
    <p:restoredTop sz="94444" autoAdjust="0"/>
  </p:normalViewPr>
  <p:slideViewPr>
    <p:cSldViewPr>
      <p:cViewPr varScale="1">
        <p:scale>
          <a:sx n="93" d="100"/>
          <a:sy n="93" d="100"/>
        </p:scale>
        <p:origin x="126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schematype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mongoosejs.com/docs/guide.html#autoInde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schematypes.html" TargetMode="External"/><Relationship Id="rId2" Type="http://schemas.openxmlformats.org/officeDocument/2006/relationships/hyperlink" Target="http://mongoosejs.com/docs/guid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ongoosejs.com/docs/subdoc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index.html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Using </a:t>
            </a:r>
            <a:r>
              <a:rPr lang="en-US" sz="2800" dirty="0" err="1"/>
              <a:t>MongoDB</a:t>
            </a:r>
            <a:r>
              <a:rPr lang="en-US" sz="2800" dirty="0"/>
              <a:t> in Node.JS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4: Create document from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5" y="1742420"/>
            <a:ext cx="6620451" cy="161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3" y="4191000"/>
            <a:ext cx="664972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9043" y="3505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5: Save document to DB</a:t>
            </a:r>
          </a:p>
        </p:txBody>
      </p:sp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6: Find inserted document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64672"/>
            <a:ext cx="5566054" cy="295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9067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4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The permitted Schema Types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Buffer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Boolean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Mixed		</a:t>
            </a:r>
            <a:r>
              <a:rPr lang="en-US" sz="3600" b="1" dirty="0">
                <a:solidFill>
                  <a:srgbClr val="2D75BC"/>
                </a:solidFill>
              </a:rPr>
              <a:t>// Any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ObjectId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0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Most formal: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722781"/>
            <a:ext cx="8963913" cy="3678019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295400" y="4038600"/>
            <a:ext cx="7744712" cy="19050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Another form: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343329"/>
            <a:ext cx="8894787" cy="3600271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447800" y="3124200"/>
            <a:ext cx="7516112" cy="213359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More simpler form: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43328"/>
            <a:ext cx="8686800" cy="3752697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351663" y="3124200"/>
            <a:ext cx="4820537" cy="22098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(2)Built-in validators in schema: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789331"/>
            <a:ext cx="8839200" cy="2477869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5334000" y="2362200"/>
            <a:ext cx="3581400" cy="914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4516903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More built-in validators:</a:t>
            </a:r>
          </a:p>
          <a:p>
            <a:r>
              <a:rPr lang="en-US" sz="3600" dirty="0">
                <a:hlinkClick r:id="rId3"/>
              </a:rPr>
              <a:t>http://mongoosejs.com/docs/schematypes.html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40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(3)Define indexes in schema: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5411723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Will invoke </a:t>
            </a:r>
            <a:r>
              <a:rPr lang="en-US" sz="3600" b="1" dirty="0">
                <a:solidFill>
                  <a:srgbClr val="2D75BC"/>
                </a:solidFill>
              </a:rPr>
              <a:t>.ensureIndex() </a:t>
            </a:r>
            <a:r>
              <a:rPr lang="en-US" sz="3600" dirty="0"/>
              <a:t>when app starts.</a:t>
            </a:r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89331"/>
            <a:ext cx="7086600" cy="3622392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228600" y="4296488"/>
            <a:ext cx="6705600" cy="96131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7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(4)Schema options: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5411723"/>
            <a:ext cx="9144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>
                <a:hlinkClick r:id="rId2"/>
              </a:rPr>
              <a:t>http://mongoosejs.com/docs/guide.html#autoIndex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1880858"/>
            <a:ext cx="6391275" cy="3519425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228600" y="3733800"/>
            <a:ext cx="5029200" cy="1600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Installation of mongoose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Concepts of mongoose</a:t>
            </a:r>
            <a:endParaRPr lang="en-US" sz="2800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Quick-start</a:t>
            </a:r>
            <a:endParaRPr lang="en-US" sz="2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33528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Schema</a:t>
            </a:r>
            <a:endParaRPr lang="en-US" sz="28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39624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Model</a:t>
            </a:r>
            <a:endParaRPr lang="en-US" sz="2800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40386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4572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Middleware</a:t>
            </a:r>
            <a:endParaRPr lang="en-US" sz="28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464820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(5)Sub schema: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47169"/>
            <a:ext cx="5791200" cy="24801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28" y="4210050"/>
            <a:ext cx="6619672" cy="2547048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600200" y="6038850"/>
            <a:ext cx="3810000" cy="3560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Elbow Connector 12"/>
          <p:cNvCxnSpPr>
            <a:stCxn id="7" idx="3"/>
            <a:endCxn id="20" idx="3"/>
          </p:cNvCxnSpPr>
          <p:nvPr/>
        </p:nvCxnSpPr>
        <p:spPr>
          <a:xfrm flipV="1">
            <a:off x="5410200" y="2863615"/>
            <a:ext cx="914400" cy="3353263"/>
          </a:xfrm>
          <a:prstGeom prst="bentConnector3">
            <a:avLst>
              <a:gd name="adj1" fmla="val 125000"/>
            </a:avLst>
          </a:prstGeom>
          <a:noFill/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4"/>
          <p:cNvSpPr/>
          <p:nvPr/>
        </p:nvSpPr>
        <p:spPr>
          <a:xfrm>
            <a:off x="1066800" y="2057400"/>
            <a:ext cx="5257800" cy="16124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sz="2800" dirty="0">
                <a:hlinkClick r:id="rId2"/>
              </a:rPr>
              <a:t>http://mongoosejs.com/docs/guide.html</a:t>
            </a:r>
            <a:endParaRPr lang="en-US" sz="2800" dirty="0"/>
          </a:p>
          <a:p>
            <a:pPr marL="742950" indent="-742950">
              <a:buFontTx/>
              <a:buAutoNum type="arabicParenBoth"/>
            </a:pPr>
            <a:r>
              <a:rPr lang="en-US" sz="2800" dirty="0">
                <a:hlinkClick r:id="rId3"/>
              </a:rPr>
              <a:t>http://mongoosejs.com/docs/schematypes.html</a:t>
            </a:r>
            <a:endParaRPr lang="en-US" sz="2800" dirty="0"/>
          </a:p>
          <a:p>
            <a:pPr marL="742950" indent="-742950">
              <a:buAutoNum type="arabicParenBoth"/>
            </a:pPr>
            <a:r>
              <a:rPr lang="en-US" sz="2800" dirty="0">
                <a:hlinkClick r:id="rId4"/>
              </a:rPr>
              <a:t>http://mongoosejs.com/docs/subdocs.html</a:t>
            </a:r>
            <a:endParaRPr lang="en-US" sz="2800" dirty="0"/>
          </a:p>
          <a:p>
            <a:pPr marL="0" indent="0"/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6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2795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Create Model from Schema before use: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89330"/>
            <a:ext cx="9093867" cy="4382869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76200" y="5562600"/>
            <a:ext cx="8915400" cy="533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-38100" y="621166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Model of same name will be cached.</a:t>
            </a:r>
          </a:p>
        </p:txBody>
      </p:sp>
    </p:spTree>
    <p:extLst>
      <p:ext uri="{BB962C8B-B14F-4D97-AF65-F5344CB8AC3E}">
        <p14:creationId xmlns:p14="http://schemas.microsoft.com/office/powerpoint/2010/main" val="17264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754326"/>
          </a:xfrm>
        </p:spPr>
        <p:txBody>
          <a:bodyPr/>
          <a:lstStyle/>
          <a:p>
            <a:r>
              <a:rPr lang="en-US">
                <a:hlinkClick r:id="rId2"/>
              </a:rPr>
              <a:t>http://mongoosejs.com/docs/index.html</a:t>
            </a:r>
            <a:endParaRPr lang="en-US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Installation of 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Installation of mongoose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		</a:t>
            </a:r>
            <a:r>
              <a:rPr lang="en-US" altLang="zh-CN" sz="3200" dirty="0"/>
              <a:t>Mongoose provides a straight-forward, schema-based solution to model your application data. It includes built-in type casting, validation, query building, business logic hooks and more, out of the box.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343400"/>
            <a:ext cx="74676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$ </a:t>
            </a:r>
            <a:r>
              <a:rPr lang="en-US" altLang="zh-CN" sz="4000" dirty="0" err="1"/>
              <a:t>npm</a:t>
            </a:r>
            <a:r>
              <a:rPr lang="en-US" altLang="zh-CN" sz="4000" dirty="0"/>
              <a:t> install mongoose --save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72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Concepts of 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944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Concepts of mongoose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630" y="1524000"/>
            <a:ext cx="18288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Schema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526697"/>
            <a:ext cx="1524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Model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526697"/>
            <a:ext cx="24384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Document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72630" y="3693423"/>
            <a:ext cx="18288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Structure</a:t>
            </a:r>
          </a:p>
          <a:p>
            <a:r>
              <a:rPr lang="en-US" altLang="zh-CN" sz="3200" dirty="0"/>
              <a:t>Definition- fields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3695529"/>
            <a:ext cx="2133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constructor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713062"/>
            <a:ext cx="2133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instances</a:t>
            </a:r>
            <a:endParaRPr lang="zh-CN" altLang="en-US" sz="3200" dirty="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2001430" y="1877943"/>
            <a:ext cx="1503770" cy="26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134126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Compile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5029200" y="1880640"/>
            <a:ext cx="137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9065" y="135742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new</a:t>
            </a:r>
            <a:endParaRPr lang="zh-CN" altLang="en-US" sz="2800" dirty="0"/>
          </a:p>
        </p:txBody>
      </p:sp>
      <p:cxnSp>
        <p:nvCxnSpPr>
          <p:cNvPr id="18" name="直接箭头连接符 17"/>
          <p:cNvCxnSpPr>
            <a:stCxn id="9" idx="0"/>
            <a:endCxn id="4" idx="2"/>
          </p:cNvCxnSpPr>
          <p:nvPr/>
        </p:nvCxnSpPr>
        <p:spPr>
          <a:xfrm flipV="1">
            <a:off x="1087030" y="2231886"/>
            <a:ext cx="0" cy="1461537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6" idx="2"/>
          </p:cNvCxnSpPr>
          <p:nvPr/>
        </p:nvCxnSpPr>
        <p:spPr>
          <a:xfrm flipV="1">
            <a:off x="4267200" y="2234583"/>
            <a:ext cx="0" cy="146094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0"/>
            <a:endCxn id="7" idx="2"/>
          </p:cNvCxnSpPr>
          <p:nvPr/>
        </p:nvCxnSpPr>
        <p:spPr>
          <a:xfrm flipV="1">
            <a:off x="7620000" y="2234583"/>
            <a:ext cx="0" cy="147847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4355142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en-US" altLang="zh-CN" sz="2800" dirty="0" err="1"/>
              <a:t>insertMany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/>
              <a:t>.find()</a:t>
            </a:r>
          </a:p>
          <a:p>
            <a:r>
              <a:rPr lang="en-US" altLang="zh-CN" sz="2800" dirty="0"/>
              <a:t>.remove()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77000" y="4382776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.save()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" y="5336883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validators</a:t>
            </a:r>
          </a:p>
          <a:p>
            <a:r>
              <a:rPr lang="en-US" altLang="zh-CN" sz="2800" dirty="0"/>
              <a:t>hooks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955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159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7239000" cy="49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1: Establish DB connection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2781300"/>
            <a:ext cx="6934200" cy="15621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2: Define schema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2420"/>
            <a:ext cx="7848600" cy="20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827" y="39624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3: Compile Schema into Model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6" y="4508210"/>
            <a:ext cx="906442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261</Words>
  <Application>Microsoft Office PowerPoint</Application>
  <PresentationFormat>On-screen Show (4:3)</PresentationFormat>
  <Paragraphs>118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513</cp:revision>
  <dcterms:created xsi:type="dcterms:W3CDTF">2014-12-12T05:53:11Z</dcterms:created>
  <dcterms:modified xsi:type="dcterms:W3CDTF">2017-08-01T08:44:50Z</dcterms:modified>
</cp:coreProperties>
</file>