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21"/>
  </p:notesMasterIdLst>
  <p:sldIdLst>
    <p:sldId id="281" r:id="rId8"/>
    <p:sldId id="379" r:id="rId9"/>
    <p:sldId id="380" r:id="rId10"/>
    <p:sldId id="434" r:id="rId11"/>
    <p:sldId id="435" r:id="rId12"/>
    <p:sldId id="436" r:id="rId13"/>
    <p:sldId id="437" r:id="rId14"/>
    <p:sldId id="400" r:id="rId15"/>
    <p:sldId id="438" r:id="rId16"/>
    <p:sldId id="439" r:id="rId17"/>
    <p:sldId id="440" r:id="rId18"/>
    <p:sldId id="264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5BC"/>
    <a:srgbClr val="009444"/>
    <a:srgbClr val="FFFF99"/>
    <a:srgbClr val="FFFFCC"/>
    <a:srgbClr val="FFFFFF"/>
    <a:srgbClr val="333333"/>
    <a:srgbClr val="2E2E2E"/>
    <a:srgbClr val="F1F1F1"/>
    <a:srgbClr val="606060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444" autoAdjust="0"/>
  </p:normalViewPr>
  <p:slideViewPr>
    <p:cSldViewPr>
      <p:cViewPr varScale="1">
        <p:scale>
          <a:sx n="97" d="100"/>
          <a:sy n="97" d="100"/>
        </p:scale>
        <p:origin x="5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1" r:id="rId2"/>
    <p:sldLayoutId id="214748370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800600"/>
            <a:ext cx="8991600" cy="52322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Query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MongoDB </a:t>
            </a:r>
            <a:r>
              <a:rPr lang="en-US" altLang="zh-CN" sz="4400" dirty="0"/>
              <a:t>Course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Yellow Huang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Ver</a:t>
            </a:r>
            <a:r>
              <a:rPr lang="en-US" dirty="0"/>
              <a:t> 2017_06_07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Comparison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332624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93404" y="47244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5" y="1219200"/>
            <a:ext cx="8821947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3" y="3837715"/>
            <a:ext cx="8355657" cy="734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78252"/>
            <a:ext cx="9144000" cy="100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8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Comparison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332624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93404" y="47244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5" y="1219200"/>
            <a:ext cx="8821947" cy="198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5" y="3900256"/>
            <a:ext cx="8975328" cy="7479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3" y="5314021"/>
            <a:ext cx="9075177" cy="63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990600" y="2133600"/>
            <a:ext cx="6629400" cy="2819400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981565" y="15240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Basic Query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47800" y="1581090"/>
            <a:ext cx="381365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981565" y="2133600"/>
            <a:ext cx="6019800" cy="523220"/>
          </a:xfrm>
        </p:spPr>
        <p:txBody>
          <a:bodyPr/>
          <a:lstStyle/>
          <a:p>
            <a:r>
              <a:rPr lang="en-US" sz="2800" dirty="0"/>
              <a:t>Query  Operators: Comparison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447800" y="2209800"/>
            <a:ext cx="381365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565" y="2743200"/>
            <a:ext cx="6019800" cy="523220"/>
          </a:xfrm>
        </p:spPr>
        <p:txBody>
          <a:bodyPr/>
          <a:lstStyle/>
          <a:p>
            <a:r>
              <a:rPr lang="en-US" sz="2800" dirty="0"/>
              <a:t>Query  Operators: Logical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800" y="2819400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1981565" y="3362980"/>
            <a:ext cx="6019800" cy="954107"/>
          </a:xfrm>
        </p:spPr>
        <p:txBody>
          <a:bodyPr/>
          <a:lstStyle/>
          <a:p>
            <a:r>
              <a:rPr lang="en-US" sz="2800" dirty="0"/>
              <a:t>Query  Operators: Embedded Document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1447800" y="3429000"/>
            <a:ext cx="381365" cy="381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981565" y="4429780"/>
            <a:ext cx="6019800" cy="523220"/>
          </a:xfrm>
        </p:spPr>
        <p:txBody>
          <a:bodyPr/>
          <a:lstStyle/>
          <a:p>
            <a:r>
              <a:rPr lang="en-US" sz="2800" dirty="0"/>
              <a:t>Query  Operators: Array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447800" y="4505980"/>
            <a:ext cx="381365" cy="38100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565" y="5039380"/>
            <a:ext cx="6019800" cy="523220"/>
          </a:xfrm>
        </p:spPr>
        <p:txBody>
          <a:bodyPr/>
          <a:lstStyle/>
          <a:p>
            <a:r>
              <a:rPr lang="en-US" sz="2800" dirty="0"/>
              <a:t>Cursor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800" y="5115580"/>
            <a:ext cx="381365" cy="381000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Basic Query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Basic Query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97" y="1219200"/>
            <a:ext cx="9005350" cy="21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371600" y="3585420"/>
            <a:ext cx="6598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find()     VS    SQL SELECT </a:t>
            </a:r>
          </a:p>
        </p:txBody>
      </p:sp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80" y="4304230"/>
            <a:ext cx="8997976" cy="240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301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Basic Query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990944"/>
              </p:ext>
            </p:extLst>
          </p:nvPr>
        </p:nvGraphicFramePr>
        <p:xfrm>
          <a:off x="289620" y="1447800"/>
          <a:ext cx="8640960" cy="420771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9874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db.users.find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5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db.users.findOne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LIMIT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1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db.users.find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{ },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{ name: 1, age: 1}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id, name, age</a:t>
                      </a:r>
                    </a:p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5132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db.users.find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().count()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users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2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Basic Query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5638800" cy="2948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893663"/>
            <a:ext cx="6553200" cy="288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1200329"/>
          </a:xfrm>
        </p:spPr>
        <p:txBody>
          <a:bodyPr/>
          <a:lstStyle/>
          <a:p>
            <a:r>
              <a:rPr lang="en-US" dirty="0"/>
              <a:t>Query  Operators: 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3122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Comparison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251738"/>
              </p:ext>
            </p:extLst>
          </p:nvPr>
        </p:nvGraphicFramePr>
        <p:xfrm>
          <a:off x="107504" y="1087788"/>
          <a:ext cx="8897981" cy="566726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1591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eq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3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age=18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{age:{$eq:18}}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{age:18}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{age:{$gt:18}}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gte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{age:{$gte:18}}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{age:{$lt:18}}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lte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{age:{$lte:18}}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{age:{$ne:18}}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(or)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:{$in:[1,3]}}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nin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not in (and)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:{$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nin</a:t>
                      </a: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:[1,3]}}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01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Comparison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332624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52399" y="4842845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3" y="4025444"/>
            <a:ext cx="8886310" cy="6914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5" y="1219200"/>
            <a:ext cx="8821947" cy="1981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955" y="5416081"/>
            <a:ext cx="9164043" cy="5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5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E94E2ACCF6D4EAE5CDD73AD546E17" ma:contentTypeVersion="0" ma:contentTypeDescription="Create a new document." ma:contentTypeScope="" ma:versionID="bb1449a0cfc4203701bc69f953314dc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974159-165D-43A7-BAC0-2BE7E1872CAD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FBAA56A-8348-4CD3-A624-434B0E404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Words>190</Words>
  <Application>Microsoft Office PowerPoint</Application>
  <PresentationFormat>On-screen Show (4:3)</PresentationFormat>
  <Paragraphs>79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굴림</vt:lpstr>
      <vt:lpstr>宋体</vt:lpstr>
      <vt:lpstr>微软雅黑</vt:lpstr>
      <vt:lpstr>Arial</vt:lpstr>
      <vt:lpstr>Calibri</vt:lpstr>
      <vt:lpstr>Wingdings</vt:lpstr>
      <vt:lpstr>Cover</vt:lpstr>
      <vt:lpstr>Agenda</vt:lpstr>
      <vt:lpstr>Content_Title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YELLOW HUANG (DOCU-IRIS-ISD-OOCLL/ZHA)</cp:lastModifiedBy>
  <cp:revision>350</cp:revision>
  <dcterms:created xsi:type="dcterms:W3CDTF">2014-12-12T05:53:11Z</dcterms:created>
  <dcterms:modified xsi:type="dcterms:W3CDTF">2017-07-26T07:18:32Z</dcterms:modified>
</cp:coreProperties>
</file>