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3"/>
  </p:notesMasterIdLst>
  <p:sldIdLst>
    <p:sldId id="281" r:id="rId8"/>
    <p:sldId id="379" r:id="rId9"/>
    <p:sldId id="380" r:id="rId10"/>
    <p:sldId id="434" r:id="rId11"/>
    <p:sldId id="435" r:id="rId12"/>
    <p:sldId id="436" r:id="rId13"/>
    <p:sldId id="437" r:id="rId14"/>
    <p:sldId id="400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97" d="100"/>
          <a:sy n="97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rud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3" y="3837715"/>
            <a:ext cx="8355657" cy="73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252"/>
            <a:ext cx="9144000" cy="1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3900256"/>
            <a:ext cx="8975328" cy="74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" y="5314021"/>
            <a:ext cx="9075177" cy="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Logical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1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4956"/>
              </p:ext>
            </p:extLst>
          </p:nvPr>
        </p:nvGraphicFramePr>
        <p:xfrm>
          <a:off x="27633" y="990600"/>
          <a:ext cx="8964488" cy="5913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age=18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] }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{age:22,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2" y="3814462"/>
            <a:ext cx="6614328" cy="1066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5319898"/>
            <a:ext cx="6248401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821724"/>
            <a:ext cx="6924780" cy="113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5301264"/>
            <a:ext cx="6585021" cy="1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5169" y="316457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5169" y="470173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5791201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5" y="3641629"/>
            <a:ext cx="4556928" cy="1118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4" y="5154875"/>
            <a:ext cx="5643826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Embedded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68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4129" y="1828800"/>
            <a:ext cx="8568952" cy="295465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1.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Exact Match </a:t>
            </a:r>
            <a:r>
              <a:rPr lang="en-US" sz="3200" b="1" dirty="0"/>
              <a:t>on the Embedded Document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lvl="0" eaLnBrk="0" hangingPunct="0"/>
            <a:r>
              <a:rPr lang="en-US" sz="3200" dirty="0"/>
              <a:t>{</a:t>
            </a:r>
            <a:r>
              <a:rPr lang="en-US" altLang="zh-CN" sz="3200" dirty="0" err="1">
                <a:latin typeface="Arial Unicode MS" pitchFamily="34" charset="-128"/>
              </a:rPr>
              <a:t>addr</a:t>
            </a:r>
            <a:r>
              <a:rPr lang="en-US" altLang="zh-CN" sz="3200" dirty="0">
                <a:latin typeface="Arial Unicode MS" pitchFamily="34" charset="-128"/>
              </a:rPr>
              <a:t> </a:t>
            </a:r>
            <a:r>
              <a:rPr lang="en-US" sz="3200" dirty="0"/>
              <a:t>: { </a:t>
            </a:r>
            <a:r>
              <a:rPr lang="en-US" altLang="zh-CN" sz="3200" dirty="0">
                <a:latin typeface="Arial Unicode MS" pitchFamily="34" charset="-128"/>
              </a:rPr>
              <a:t>code</a:t>
            </a:r>
            <a:r>
              <a:rPr lang="en-US" sz="3200" dirty="0"/>
              <a:t>: 5 , city: ‘</a:t>
            </a:r>
            <a:r>
              <a:rPr lang="en-US" sz="3200" dirty="0">
                <a:latin typeface="Arial Unicode MS" pitchFamily="34" charset="-128"/>
              </a:rPr>
              <a:t>GZ</a:t>
            </a:r>
            <a:r>
              <a:rPr lang="en-US" sz="3200" dirty="0"/>
              <a:t>'}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2.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Equality Match on Fields within </a:t>
            </a:r>
            <a:r>
              <a:rPr lang="en-US" sz="3200" b="1" dirty="0"/>
              <a:t>an Embedded Document</a:t>
            </a:r>
            <a:endParaRPr kumimoji="0" 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lang="en-US" altLang="zh-CN" sz="3200" dirty="0">
                <a:latin typeface="Arial Unicode MS" pitchFamily="34" charset="-128"/>
              </a:rPr>
              <a:t>{'</a:t>
            </a:r>
            <a:r>
              <a:rPr lang="en-US" altLang="zh-CN" sz="3200" dirty="0" err="1">
                <a:latin typeface="Arial Unicode MS" pitchFamily="34" charset="-128"/>
              </a:rPr>
              <a:t>addr.code</a:t>
            </a:r>
            <a:r>
              <a:rPr lang="en-US" altLang="zh-CN" sz="3200" dirty="0">
                <a:latin typeface="Arial Unicode MS" pitchFamily="34" charset="-128"/>
              </a:rPr>
              <a:t>' : 5 , '</a:t>
            </a:r>
            <a:r>
              <a:rPr lang="en-US" altLang="zh-CN" sz="3200" dirty="0" err="1">
                <a:latin typeface="Arial Unicode MS" pitchFamily="34" charset="-128"/>
              </a:rPr>
              <a:t>addr.city</a:t>
            </a:r>
            <a:r>
              <a:rPr lang="en-US" altLang="zh-CN" sz="3200" dirty="0">
                <a:latin typeface="Arial Unicode MS" pitchFamily="34" charset="-128"/>
              </a:rPr>
              <a:t>' : ‘GZ'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39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385718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1611"/>
            <a:ext cx="9134386" cy="584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" y="4862771"/>
            <a:ext cx="9202238" cy="6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133600"/>
            <a:ext cx="6629400" cy="28194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Basic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Comparison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Logical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954107"/>
          </a:xfrm>
        </p:spPr>
        <p:txBody>
          <a:bodyPr/>
          <a:lstStyle/>
          <a:p>
            <a:r>
              <a:rPr lang="en-US" sz="2800" dirty="0"/>
              <a:t>Query  Operators: Embedded Document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442978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Array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50598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5039380"/>
            <a:ext cx="6019800" cy="523220"/>
          </a:xfrm>
        </p:spPr>
        <p:txBody>
          <a:bodyPr/>
          <a:lstStyle/>
          <a:p>
            <a:r>
              <a:rPr lang="en-US" sz="2800" dirty="0"/>
              <a:t>Cursor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511558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33" y="3316269"/>
            <a:ext cx="9155534" cy="462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515653"/>
            <a:ext cx="8007704" cy="18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81" y="3317157"/>
            <a:ext cx="9168582" cy="461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" y="4569920"/>
            <a:ext cx="9073450" cy="7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350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0445"/>
              </p:ext>
            </p:extLst>
          </p:nvPr>
        </p:nvGraphicFramePr>
        <p:xfrm>
          <a:off x="329680" y="1447800"/>
          <a:ext cx="8280920" cy="42160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19110"/>
                  </a:ext>
                </a:extLst>
              </a:tr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 }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4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316218"/>
            <a:ext cx="9107129" cy="569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" y="4576786"/>
            <a:ext cx="8526154" cy="19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299012"/>
            <a:ext cx="9107129" cy="587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" y="4538763"/>
            <a:ext cx="9034501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6386"/>
            <a:ext cx="9210437" cy="656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15652"/>
            <a:ext cx="9144001" cy="6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1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" y="3299012"/>
            <a:ext cx="6935470" cy="1425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" y="5199148"/>
            <a:ext cx="9107130" cy="7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402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64175"/>
              </p:ext>
            </p:extLst>
          </p:nvPr>
        </p:nvGraphicFramePr>
        <p:xfrm>
          <a:off x="323528" y="1916832"/>
          <a:ext cx="8280920" cy="237749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sort() 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 .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sort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({age: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1,name:1})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skip()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find(…). 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skip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lim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t()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find(…). 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lim</a:t>
                      </a:r>
                      <a:r>
                        <a:rPr lang="en-US" altLang="zh-CN" sz="2800" b="1" dirty="0">
                          <a:solidFill>
                            <a:srgbClr val="2D75BC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Basic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200"/>
            <a:ext cx="4953000" cy="3840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5" y="3962400"/>
            <a:ext cx="8910484" cy="54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560875"/>
            <a:ext cx="3581400" cy="22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199"/>
            <a:ext cx="5105400" cy="3958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3" y="4114800"/>
            <a:ext cx="8817078" cy="60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20622"/>
            <a:ext cx="59822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" y="1143000"/>
            <a:ext cx="8942439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3048000"/>
            <a:ext cx="8949813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3" y="4833938"/>
            <a:ext cx="8932607" cy="480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627239"/>
            <a:ext cx="5562600" cy="1355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559277"/>
            <a:ext cx="5105400" cy="1243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42" y="5313340"/>
            <a:ext cx="5565058" cy="1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7543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https://docs.mongodb.com/manual/crud/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1" y="37338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Exercise:</a:t>
            </a:r>
          </a:p>
          <a:p>
            <a:r>
              <a:rPr lang="en-US" dirty="0">
                <a:solidFill>
                  <a:srgbClr val="2D75BC"/>
                </a:solidFill>
              </a:rPr>
              <a:t>\full-stack-web-course\</a:t>
            </a:r>
            <a:r>
              <a:rPr lang="en-US" dirty="0" err="1">
                <a:solidFill>
                  <a:srgbClr val="2D75BC"/>
                </a:solidFill>
              </a:rPr>
              <a:t>db</a:t>
            </a:r>
            <a:r>
              <a:rPr lang="en-US" dirty="0">
                <a:solidFill>
                  <a:srgbClr val="2D75BC"/>
                </a:solidFill>
              </a:rPr>
              <a:t>\</a:t>
            </a:r>
            <a:r>
              <a:rPr lang="en-US" dirty="0" err="1">
                <a:solidFill>
                  <a:srgbClr val="2D75BC"/>
                </a:solidFill>
              </a:rPr>
              <a:t>mongodb</a:t>
            </a:r>
            <a:r>
              <a:rPr lang="en-US" dirty="0">
                <a:solidFill>
                  <a:srgbClr val="2D75BC"/>
                </a:solidFill>
              </a:rPr>
              <a:t>\2017\materials\exercise\CH2_exercise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219200"/>
            <a:ext cx="9005350" cy="2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600" y="3585420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find()     VS    SQL SELECT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" y="4304230"/>
            <a:ext cx="8997976" cy="24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0944"/>
              </p:ext>
            </p:extLst>
          </p:nvPr>
        </p:nvGraphicFramePr>
        <p:xfrm>
          <a:off x="289620" y="1447800"/>
          <a:ext cx="8640960" cy="4207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db.users.findOne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().count()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638800" cy="294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93663"/>
            <a:ext cx="6553200" cy="2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1738"/>
              </p:ext>
            </p:extLst>
          </p:nvPr>
        </p:nvGraphicFramePr>
        <p:xfrm>
          <a:off x="107504" y="1087788"/>
          <a:ext cx="8897981" cy="56672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591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not in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3" y="4025444"/>
            <a:ext cx="8886310" cy="69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55" y="5416081"/>
            <a:ext cx="9164043" cy="5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523</Words>
  <Application>Microsoft Office PowerPoint</Application>
  <PresentationFormat>On-screen Show (4:3)</PresentationFormat>
  <Paragraphs>219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 Unicode MS</vt:lpstr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379</cp:revision>
  <dcterms:created xsi:type="dcterms:W3CDTF">2014-12-12T05:53:11Z</dcterms:created>
  <dcterms:modified xsi:type="dcterms:W3CDTF">2017-07-27T06:10:22Z</dcterms:modified>
</cp:coreProperties>
</file>