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3"/>
  </p:notesMasterIdLst>
  <p:sldIdLst>
    <p:sldId id="281" r:id="rId8"/>
    <p:sldId id="379" r:id="rId9"/>
    <p:sldId id="380" r:id="rId10"/>
    <p:sldId id="528" r:id="rId11"/>
    <p:sldId id="529" r:id="rId12"/>
    <p:sldId id="530" r:id="rId13"/>
    <p:sldId id="532" r:id="rId14"/>
    <p:sldId id="531" r:id="rId15"/>
    <p:sldId id="533" r:id="rId16"/>
    <p:sldId id="534" r:id="rId17"/>
    <p:sldId id="535" r:id="rId18"/>
    <p:sldId id="536" r:id="rId19"/>
    <p:sldId id="46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Using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in Node.JS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Quick-start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Step 4: Create document from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" y="1742420"/>
            <a:ext cx="6620451" cy="16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" y="4191000"/>
            <a:ext cx="66497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043" y="3505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Step 5: Save document to DB</a:t>
            </a:r>
          </a:p>
        </p:txBody>
      </p:sp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Quick-start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Step 6: Find inserted document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4672"/>
            <a:ext cx="5566054" cy="29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06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 smtClean="0"/>
              <a:t>Schema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754326"/>
          </a:xfrm>
        </p:spPr>
        <p:txBody>
          <a:bodyPr/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mongoosejs.com/docs/index.html</a:t>
            </a:r>
            <a:endParaRPr lang="en-US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 smtClean="0"/>
              <a:t>Installation of mongoose</a:t>
            </a:r>
            <a:endParaRPr lang="en-US" altLang="zh-C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 smtClean="0"/>
              <a:t>Concepts of </a:t>
            </a:r>
            <a:r>
              <a:rPr lang="en-US" altLang="zh-CN" sz="2800" dirty="0"/>
              <a:t>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 smtClean="0"/>
              <a:t>Quick-start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352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Schema</a:t>
            </a:r>
            <a:endParaRPr lang="en-US" sz="28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3429000"/>
            <a:ext cx="381365" cy="38100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962400"/>
            <a:ext cx="6019800" cy="523220"/>
          </a:xfrm>
        </p:spPr>
        <p:txBody>
          <a:bodyPr/>
          <a:lstStyle/>
          <a:p>
            <a:r>
              <a:rPr lang="en-US" altLang="zh-CN" sz="2800" dirty="0" smtClean="0"/>
              <a:t>Model</a:t>
            </a:r>
            <a:endParaRPr lang="en-US" sz="2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038600"/>
            <a:ext cx="381365" cy="381000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4572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Middleware</a:t>
            </a:r>
            <a:endParaRPr lang="en-US" sz="28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648200"/>
            <a:ext cx="381365" cy="38100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</a:t>
            </a:r>
            <a:r>
              <a:rPr lang="en-US" altLang="zh-CN" dirty="0" smtClean="0"/>
              <a:t>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		</a:t>
            </a:r>
            <a:r>
              <a:rPr lang="en-US" altLang="zh-CN" sz="3200" dirty="0" smtClean="0"/>
              <a:t>Mongoose </a:t>
            </a:r>
            <a:r>
              <a:rPr lang="en-US" altLang="zh-CN" sz="3200" dirty="0"/>
              <a:t>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</a:t>
            </a:r>
            <a:r>
              <a:rPr lang="en-US" altLang="zh-CN" sz="4000" dirty="0" smtClean="0"/>
              <a:t>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Concepts of mongoose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Concepts of mongoose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30" y="1524000"/>
            <a:ext cx="1828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 smtClean="0"/>
              <a:t>Schema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26697"/>
            <a:ext cx="152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 smtClean="0"/>
              <a:t>Model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526697"/>
            <a:ext cx="2438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 smtClean="0"/>
              <a:t>Document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3693423"/>
            <a:ext cx="18288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Structure</a:t>
            </a:r>
          </a:p>
          <a:p>
            <a:r>
              <a:rPr lang="en-US" altLang="zh-CN" sz="3200" dirty="0" smtClean="0"/>
              <a:t>Definition-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fields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3695529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13062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instances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001430" y="1877943"/>
            <a:ext cx="1503770" cy="26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134126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029200" y="188064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065" y="1357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new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V="1">
            <a:off x="1087030" y="2231886"/>
            <a:ext cx="0" cy="146153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6" idx="2"/>
          </p:cNvCxnSpPr>
          <p:nvPr/>
        </p:nvCxnSpPr>
        <p:spPr>
          <a:xfrm flipV="1">
            <a:off x="4267200" y="2234583"/>
            <a:ext cx="0" cy="146094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7" idx="2"/>
          </p:cNvCxnSpPr>
          <p:nvPr/>
        </p:nvCxnSpPr>
        <p:spPr>
          <a:xfrm flipV="1">
            <a:off x="7620000" y="2234583"/>
            <a:ext cx="0" cy="14784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35514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insertMany</a:t>
            </a:r>
            <a:r>
              <a:rPr lang="en-US" altLang="zh-CN" sz="2800" dirty="0" smtClean="0"/>
              <a:t>()</a:t>
            </a:r>
          </a:p>
          <a:p>
            <a:r>
              <a:rPr lang="en-US" altLang="zh-CN" sz="2800" dirty="0" smtClean="0"/>
              <a:t>.find()</a:t>
            </a:r>
          </a:p>
          <a:p>
            <a:r>
              <a:rPr lang="en-US" altLang="zh-CN" sz="2800" dirty="0" smtClean="0"/>
              <a:t>.remove()</a:t>
            </a:r>
          </a:p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38277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.save()</a:t>
            </a:r>
          </a:p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5336883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validators</a:t>
            </a:r>
          </a:p>
          <a:p>
            <a:r>
              <a:rPr lang="en-US" altLang="zh-CN" sz="2800" dirty="0" smtClean="0"/>
              <a:t>hooks</a:t>
            </a:r>
          </a:p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5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 smtClean="0"/>
              <a:t>Quick-start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Quick-start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67714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Step 1</a:t>
            </a:r>
            <a:r>
              <a:rPr lang="en-US" altLang="zh-CN" sz="2800" dirty="0"/>
              <a:t>: Establish DB connection</a:t>
            </a:r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381000" y="2667000"/>
            <a:ext cx="6477000" cy="14859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Quick-start</a:t>
            </a:r>
            <a:endParaRPr lang="en-US" altLang="zh-CN" dirty="0"/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Step 2: Define schema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2420"/>
            <a:ext cx="7848600" cy="20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827" y="39624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Step 3: Compile Schema into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" y="4508210"/>
            <a:ext cx="906442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132</Words>
  <Application>Microsoft Office PowerPoint</Application>
  <PresentationFormat>全屏显示(4:3)</PresentationFormat>
  <Paragraphs>67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Cover</vt:lpstr>
      <vt:lpstr>Agenda</vt:lpstr>
      <vt:lpstr>Content_Title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yellowb</cp:lastModifiedBy>
  <cp:revision>485</cp:revision>
  <dcterms:created xsi:type="dcterms:W3CDTF">2014-12-12T05:53:11Z</dcterms:created>
  <dcterms:modified xsi:type="dcterms:W3CDTF">2017-07-31T15:49:36Z</dcterms:modified>
</cp:coreProperties>
</file>