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29"/>
  </p:notesMasterIdLst>
  <p:sldIdLst>
    <p:sldId id="281" r:id="rId8"/>
    <p:sldId id="379" r:id="rId9"/>
    <p:sldId id="380" r:id="rId10"/>
    <p:sldId id="382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44"/>
    <a:srgbClr val="FFFF99"/>
    <a:srgbClr val="FFFFCC"/>
    <a:srgbClr val="FFFFFF"/>
    <a:srgbClr val="2D75BC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44" autoAdjust="0"/>
  </p:normalViewPr>
  <p:slideViewPr>
    <p:cSldViewPr>
      <p:cViewPr varScale="1">
        <p:scale>
          <a:sx n="103" d="100"/>
          <a:sy n="103" d="100"/>
        </p:scale>
        <p:origin x="18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bson-types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altLang="zh-CN" sz="2800" dirty="0"/>
              <a:t>CRUD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Think about it:</a:t>
            </a: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Did we define the data schema?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2531105"/>
            <a:ext cx="8551121" cy="1126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197643" y="4124980"/>
            <a:ext cx="8824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accepts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schemaless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7338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Think about it:</a:t>
            </a: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happens if we execute?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2590800"/>
            <a:ext cx="8710701" cy="715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462859"/>
            <a:ext cx="4495800" cy="1364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5" y="4923766"/>
            <a:ext cx="90225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1752600"/>
            <a:ext cx="4983957" cy="18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4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9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Principle</a:t>
            </a:r>
            <a:r>
              <a:rPr lang="zh-CN" altLang="en-US" sz="2800" b="1" dirty="0">
                <a:solidFill>
                  <a:srgbClr val="009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solidFill>
                <a:srgbClr val="009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“_id” must be unique in one collection. If user does not assign its value, MongoDB will generate a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ObjectId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Driver transform the data into BSON format and pass to MongoDB. </a:t>
            </a:r>
          </a:p>
          <a:p>
            <a:pPr eaLnBrk="1" hangingPunct="1">
              <a:buFontTx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validate BSON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_id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document size limitation 16MB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65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Multiple documents: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400" y="34290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 (default ordered=true)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" y="1611331"/>
            <a:ext cx="6431757" cy="1744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3" y="3959454"/>
            <a:ext cx="7433464" cy="2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Old Insert API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400" y="30480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3" y="1590382"/>
            <a:ext cx="7573814" cy="467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1" y="3632324"/>
            <a:ext cx="4822179" cy="306301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838200" y="4495800"/>
            <a:ext cx="4038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92" y="2175659"/>
            <a:ext cx="7314973" cy="5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6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compare: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54"/>
              </p:ext>
            </p:extLst>
          </p:nvPr>
        </p:nvGraphicFramePr>
        <p:xfrm>
          <a:off x="0" y="1752600"/>
          <a:ext cx="9144001" cy="4572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2602657225"/>
                    </a:ext>
                  </a:extLst>
                </a:gridCol>
              </a:tblGrid>
              <a:tr h="644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Returns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insertOne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 document(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obj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New _id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insertMany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1~n documents(array)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New _ids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1~n documents(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obj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or array)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 count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7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8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Update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175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 MongoDB to SQL: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96120"/>
              </p:ext>
            </p:extLst>
          </p:nvPr>
        </p:nvGraphicFramePr>
        <p:xfrm>
          <a:off x="0" y="1844675"/>
          <a:ext cx="9144000" cy="517428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Syntax 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updateOne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{name: “Frye”}, 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 Filter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{$set: {age: 21}}, 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 Update statement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{ </a:t>
                      </a: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/* Options */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update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table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 age = 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WHERE name=“Frye”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286000" y="3505200"/>
            <a:ext cx="2819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28800" y="6629400"/>
            <a:ext cx="4038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3962400"/>
            <a:ext cx="2819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6172200"/>
            <a:ext cx="2819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8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commands for Update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04800" y="1752600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5357" y="179034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updateOne</a:t>
            </a:r>
            <a:r>
              <a:rPr lang="en-US" sz="2800" dirty="0"/>
              <a:t>()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04800" y="2513894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5357" y="2551641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updateMany</a:t>
            </a:r>
            <a:r>
              <a:rPr lang="en-US" sz="2800" dirty="0"/>
              <a:t>()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04800" y="3285348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5356" y="3323095"/>
            <a:ext cx="72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replaceOne</a:t>
            </a:r>
            <a:r>
              <a:rPr lang="en-US" sz="2800"/>
              <a:t>()</a:t>
            </a:r>
            <a:endParaRPr lang="en-US" sz="2800" dirty="0">
              <a:solidFill>
                <a:srgbClr val="009444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04800" y="4072353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5356" y="4110100"/>
            <a:ext cx="72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update</a:t>
            </a:r>
            <a:r>
              <a:rPr lang="en-US" sz="2800" dirty="0"/>
              <a:t>()    </a:t>
            </a:r>
            <a:r>
              <a:rPr lang="en-US" sz="2800" dirty="0">
                <a:solidFill>
                  <a:srgbClr val="009444"/>
                </a:solidFill>
              </a:rPr>
              <a:t>//Deprecation!</a:t>
            </a:r>
          </a:p>
        </p:txBody>
      </p:sp>
    </p:spTree>
    <p:extLst>
      <p:ext uri="{BB962C8B-B14F-4D97-AF65-F5344CB8AC3E}">
        <p14:creationId xmlns:p14="http://schemas.microsoft.com/office/powerpoint/2010/main" val="10005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67000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MongoDB Data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33235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667000" y="21336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Insert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133235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667000" y="27432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Update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133235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667000" y="3362980"/>
            <a:ext cx="6019800" cy="523220"/>
          </a:xfrm>
        </p:spPr>
        <p:txBody>
          <a:bodyPr/>
          <a:lstStyle/>
          <a:p>
            <a:r>
              <a:rPr lang="en-US" sz="2800" dirty="0"/>
              <a:t>Delete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133235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667365" y="3972580"/>
            <a:ext cx="6019800" cy="523220"/>
          </a:xfrm>
        </p:spPr>
        <p:txBody>
          <a:bodyPr/>
          <a:lstStyle/>
          <a:p>
            <a:r>
              <a:rPr lang="en-US" sz="2800" dirty="0"/>
              <a:t>Query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133600" y="403860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MongoDB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Data Types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64bit Float number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Int32/Int64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Integer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Embed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Another BSON document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Array of any data types</a:t>
            </a:r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 err="1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ObjectId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A 96-bit length random string. Common used for the unique Key of each document in MongoDB, the “_id” field,  like :</a:t>
            </a:r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9" y="5486400"/>
            <a:ext cx="8967787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Data Types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full definition of data type: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https://docs.mongodb.com/manual/reference/bson-types/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8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Insert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844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 MongoDB to SQL: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88302"/>
              </p:ext>
            </p:extLst>
          </p:nvPr>
        </p:nvGraphicFramePr>
        <p:xfrm>
          <a:off x="0" y="1844675"/>
          <a:ext cx="9144000" cy="501332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Syntax 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document  =  {name: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Frye”, age: 20}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insertOne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(document)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insertOne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({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name: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Frye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age: 20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into 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table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(name, age)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values (‘Frye’, 20)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1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commands for Insert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04800" y="1752600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5357" y="179034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insertOne</a:t>
            </a:r>
            <a:r>
              <a:rPr lang="en-US" sz="2800" dirty="0"/>
              <a:t>()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04800" y="2513894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5357" y="2551641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insertMany</a:t>
            </a:r>
            <a:r>
              <a:rPr lang="en-US" sz="2800" dirty="0"/>
              <a:t>()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04800" y="3285348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5356" y="3323095"/>
            <a:ext cx="636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insert</a:t>
            </a:r>
            <a:r>
              <a:rPr lang="en-US" sz="2800" dirty="0"/>
              <a:t>()    </a:t>
            </a:r>
            <a:r>
              <a:rPr lang="en-US" sz="2800" dirty="0">
                <a:solidFill>
                  <a:srgbClr val="009444"/>
                </a:solidFill>
              </a:rPr>
              <a:t>//Deprecation!</a:t>
            </a:r>
          </a:p>
        </p:txBody>
      </p:sp>
    </p:spTree>
    <p:extLst>
      <p:ext uri="{BB962C8B-B14F-4D97-AF65-F5344CB8AC3E}">
        <p14:creationId xmlns:p14="http://schemas.microsoft.com/office/powerpoint/2010/main" val="370070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Single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" y="1752600"/>
            <a:ext cx="9053653" cy="660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7" y="3306549"/>
            <a:ext cx="9008241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97643" y="2706707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197642" y="487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inserted: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1" y="5353852"/>
            <a:ext cx="8729949" cy="14279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Connector 10"/>
          <p:cNvCxnSpPr/>
          <p:nvPr/>
        </p:nvCxnSpPr>
        <p:spPr>
          <a:xfrm>
            <a:off x="3124200" y="4343400"/>
            <a:ext cx="57912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95600" y="6019800"/>
            <a:ext cx="57912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356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416</Words>
  <Application>Microsoft Office PowerPoint</Application>
  <PresentationFormat>On-screen Show (4:3)</PresentationFormat>
  <Paragraphs>143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굴림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317</cp:revision>
  <dcterms:created xsi:type="dcterms:W3CDTF">2014-12-12T05:53:11Z</dcterms:created>
  <dcterms:modified xsi:type="dcterms:W3CDTF">2017-07-24T09:23:47Z</dcterms:modified>
</cp:coreProperties>
</file>