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1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Embedded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68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4129" y="1828800"/>
            <a:ext cx="8568952" cy="295465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Exact Match </a:t>
            </a:r>
            <a:r>
              <a:rPr lang="en-US" sz="3200" b="1" dirty="0"/>
              <a:t>on the Embedded Document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3200" dirty="0"/>
              <a:t>{</a:t>
            </a:r>
            <a:r>
              <a:rPr lang="en-US" altLang="zh-CN" sz="3200" dirty="0" err="1">
                <a:latin typeface="Arial Unicode MS" pitchFamily="34" charset="-128"/>
              </a:rPr>
              <a:t>addr</a:t>
            </a:r>
            <a:r>
              <a:rPr lang="en-US" altLang="zh-CN" sz="3200" dirty="0">
                <a:latin typeface="Arial Unicode MS" pitchFamily="34" charset="-128"/>
              </a:rPr>
              <a:t> </a:t>
            </a:r>
            <a:r>
              <a:rPr lang="en-US" sz="3200" dirty="0"/>
              <a:t>: { </a:t>
            </a:r>
            <a:r>
              <a:rPr lang="en-US" altLang="zh-CN" sz="3200" dirty="0">
                <a:latin typeface="Arial Unicode MS" pitchFamily="34" charset="-128"/>
              </a:rPr>
              <a:t>code</a:t>
            </a:r>
            <a:r>
              <a:rPr lang="en-US" sz="3200" dirty="0"/>
              <a:t>: 5 , city: ‘</a:t>
            </a:r>
            <a:r>
              <a:rPr lang="en-US" sz="3200" dirty="0">
                <a:latin typeface="Arial Unicode MS" pitchFamily="34" charset="-128"/>
              </a:rPr>
              <a:t>GZ</a:t>
            </a:r>
            <a:r>
              <a:rPr lang="en-US" sz="3200" dirty="0"/>
              <a:t>'}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Equality Match on Fields within </a:t>
            </a:r>
            <a:r>
              <a:rPr lang="en-US" sz="3200" b="1" dirty="0"/>
              <a:t>an Embedded Document</a:t>
            </a:r>
            <a:endParaRPr kumimoji="0" 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3200" dirty="0">
                <a:latin typeface="Arial Unicode MS" pitchFamily="34" charset="-128"/>
              </a:rPr>
              <a:t>{'</a:t>
            </a:r>
            <a:r>
              <a:rPr lang="en-US" altLang="zh-CN" sz="3200" dirty="0" err="1">
                <a:latin typeface="Arial Unicode MS" pitchFamily="34" charset="-128"/>
              </a:rPr>
              <a:t>addr.code</a:t>
            </a:r>
            <a:r>
              <a:rPr lang="en-US" altLang="zh-CN" sz="3200" dirty="0">
                <a:latin typeface="Arial Unicode MS" pitchFamily="34" charset="-128"/>
              </a:rPr>
              <a:t>' : 5 , '</a:t>
            </a:r>
            <a:r>
              <a:rPr lang="en-US" altLang="zh-CN" sz="3200" dirty="0" err="1">
                <a:latin typeface="Arial Unicode MS" pitchFamily="34" charset="-128"/>
              </a:rPr>
              <a:t>addr.city</a:t>
            </a:r>
            <a:r>
              <a:rPr lang="en-US" altLang="zh-CN" sz="3200" dirty="0">
                <a:latin typeface="Arial Unicode MS" pitchFamily="34" charset="-128"/>
              </a:rPr>
              <a:t>' : ‘GZ'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9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385718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1611"/>
            <a:ext cx="9134386" cy="5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" y="4862771"/>
            <a:ext cx="9202238" cy="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33" y="3316269"/>
            <a:ext cx="9155534" cy="462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515653"/>
            <a:ext cx="8007704" cy="1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3317157"/>
            <a:ext cx="9168582" cy="461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" y="4569920"/>
            <a:ext cx="9073450" cy="7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387</Words>
  <Application>Microsoft Office PowerPoint</Application>
  <PresentationFormat>On-screen Show (4:3)</PresentationFormat>
  <Paragraphs>154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Unicode MS</vt:lpstr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366</cp:revision>
  <dcterms:created xsi:type="dcterms:W3CDTF">2014-12-12T05:53:11Z</dcterms:created>
  <dcterms:modified xsi:type="dcterms:W3CDTF">2017-07-27T04:52:41Z</dcterms:modified>
</cp:coreProperties>
</file>