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10"/>
  </p:notesMasterIdLst>
  <p:sldIdLst>
    <p:sldId id="281" r:id="rId8"/>
    <p:sldId id="3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92" d="100"/>
          <a:sy n="92" d="100"/>
        </p:scale>
        <p:origin x="4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3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Agenda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057400" y="1600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Overview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23635" y="16572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057400" y="2209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CRUD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523635" y="22860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057400" y="2819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Index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523635" y="28956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57400" y="3439180"/>
            <a:ext cx="6019800" cy="523220"/>
          </a:xfrm>
        </p:spPr>
        <p:txBody>
          <a:bodyPr/>
          <a:lstStyle/>
          <a:p>
            <a:r>
              <a:rPr lang="en-US" sz="2800" dirty="0"/>
              <a:t>Modeling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523635" y="35052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057765" y="404878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Integrate with Node.JS</a:t>
            </a:r>
            <a:endParaRPr lang="en-US" sz="2800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524000" y="41148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21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굴림</vt:lpstr>
      <vt:lpstr>宋体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287</cp:revision>
  <dcterms:created xsi:type="dcterms:W3CDTF">2014-12-12T05:53:11Z</dcterms:created>
  <dcterms:modified xsi:type="dcterms:W3CDTF">2017-08-28T02:55:00Z</dcterms:modified>
</cp:coreProperties>
</file>