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15"/>
  </p:notesMasterIdLst>
  <p:sldIdLst>
    <p:sldId id="281" r:id="rId8"/>
    <p:sldId id="379" r:id="rId9"/>
    <p:sldId id="380" r:id="rId10"/>
    <p:sldId id="528" r:id="rId11"/>
    <p:sldId id="462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5BC"/>
    <a:srgbClr val="009444"/>
    <a:srgbClr val="FFFF99"/>
    <a:srgbClr val="FFFFCC"/>
    <a:srgbClr val="FFFFFF"/>
    <a:srgbClr val="333333"/>
    <a:srgbClr val="2E2E2E"/>
    <a:srgbClr val="F1F1F1"/>
    <a:srgbClr val="606060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9" autoAdjust="0"/>
    <p:restoredTop sz="94444" autoAdjust="0"/>
  </p:normalViewPr>
  <p:slideViewPr>
    <p:cSldViewPr>
      <p:cViewPr varScale="1">
        <p:scale>
          <a:sx n="118" d="100"/>
          <a:sy n="118" d="100"/>
        </p:scale>
        <p:origin x="-14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3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1" r:id="rId2"/>
    <p:sldLayoutId id="214748370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ongoosejs.com/docs/index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800600"/>
            <a:ext cx="8991600" cy="52322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Using </a:t>
            </a:r>
            <a:r>
              <a:rPr lang="en-US" sz="2800" dirty="0" err="1" smtClean="0"/>
              <a:t>MongoDB</a:t>
            </a:r>
            <a:r>
              <a:rPr lang="en-US" sz="2800" dirty="0" smtClean="0"/>
              <a:t> in Node.JS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MongoDB </a:t>
            </a:r>
            <a:r>
              <a:rPr lang="en-US" altLang="zh-CN" sz="4400" dirty="0"/>
              <a:t>Course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Yellow Huang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Ver</a:t>
            </a:r>
            <a:r>
              <a:rPr lang="en-US" dirty="0"/>
              <a:t> 2017_06_07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981565" y="1524000"/>
            <a:ext cx="6019800" cy="523220"/>
          </a:xfrm>
        </p:spPr>
        <p:txBody>
          <a:bodyPr/>
          <a:lstStyle/>
          <a:p>
            <a:r>
              <a:rPr lang="en-US" altLang="zh-CN" sz="2800" dirty="0" smtClean="0"/>
              <a:t>Installation of mongoose</a:t>
            </a:r>
            <a:endParaRPr lang="en-US" altLang="zh-CN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47800" y="1581090"/>
            <a:ext cx="381365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981565" y="2133600"/>
            <a:ext cx="6019800" cy="523220"/>
          </a:xfrm>
        </p:spPr>
        <p:txBody>
          <a:bodyPr/>
          <a:lstStyle/>
          <a:p>
            <a:r>
              <a:rPr lang="en-US" altLang="zh-CN" sz="2800" dirty="0" smtClean="0"/>
              <a:t>Concepts of </a:t>
            </a:r>
            <a:r>
              <a:rPr lang="en-US" altLang="zh-CN" sz="2800" dirty="0"/>
              <a:t>mongoose</a:t>
            </a:r>
            <a:endParaRPr lang="en-US" sz="2800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447800" y="2209800"/>
            <a:ext cx="381365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565" y="27432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Usage</a:t>
            </a:r>
            <a:endParaRPr lang="en-US" sz="280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800" y="2819400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Installation of mongoose</a:t>
            </a:r>
            <a:endParaRPr lang="en-US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Installation of </a:t>
            </a:r>
            <a:r>
              <a:rPr lang="en-US" altLang="zh-CN" dirty="0" smtClean="0"/>
              <a:t>mongoose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/>
              <a:t>		</a:t>
            </a:r>
            <a:r>
              <a:rPr lang="en-US" altLang="zh-CN" sz="3200" dirty="0" smtClean="0"/>
              <a:t>Mongoose </a:t>
            </a:r>
            <a:r>
              <a:rPr lang="en-US" altLang="zh-CN" sz="3200" dirty="0"/>
              <a:t>provides a straight-forward, schema-based solution to model your application data. It includes built-in type casting, validation, query building, business logic hooks and more, out of the box.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4343400"/>
            <a:ext cx="74676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$ </a:t>
            </a:r>
            <a:r>
              <a:rPr lang="en-US" altLang="zh-CN" sz="4000" dirty="0" err="1"/>
              <a:t>npm</a:t>
            </a:r>
            <a:r>
              <a:rPr lang="en-US" altLang="zh-CN" sz="4000" dirty="0"/>
              <a:t> install </a:t>
            </a:r>
            <a:r>
              <a:rPr lang="en-US" altLang="zh-CN" sz="4000" dirty="0" smtClean="0"/>
              <a:t>mongoose --save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1729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1754326"/>
          </a:xfrm>
        </p:spPr>
        <p:txBody>
          <a:bodyPr/>
          <a:lstStyle/>
          <a:p>
            <a:r>
              <a:rPr lang="en-US">
                <a:hlinkClick r:id="rId2"/>
              </a:rPr>
              <a:t>http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mongoosejs.com/docs/index.html</a:t>
            </a:r>
            <a:endParaRPr lang="en-US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42527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E94E2ACCF6D4EAE5CDD73AD546E17" ma:contentTypeVersion="0" ma:contentTypeDescription="Create a new document." ma:contentTypeScope="" ma:versionID="bb1449a0cfc4203701bc69f953314dc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FBAA56A-8348-4CD3-A624-434B0E404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974159-165D-43A7-BAC0-2BE7E1872CAD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3840</TotalTime>
  <Words>41</Words>
  <Application>Microsoft Office PowerPoint</Application>
  <PresentationFormat>全屏显示(4:3)</PresentationFormat>
  <Paragraphs>21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Cover</vt:lpstr>
      <vt:lpstr>Agenda</vt:lpstr>
      <vt:lpstr>Content_Title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yellowb</cp:lastModifiedBy>
  <cp:revision>470</cp:revision>
  <dcterms:created xsi:type="dcterms:W3CDTF">2014-12-12T05:53:11Z</dcterms:created>
  <dcterms:modified xsi:type="dcterms:W3CDTF">2017-07-30T15:06:18Z</dcterms:modified>
</cp:coreProperties>
</file>