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3"/>
  </p:notesMasterIdLst>
  <p:sldIdLst>
    <p:sldId id="281" r:id="rId8"/>
    <p:sldId id="379" r:id="rId9"/>
    <p:sldId id="380" r:id="rId10"/>
    <p:sldId id="382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16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31105"/>
            <a:ext cx="8551121" cy="1126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97643" y="412498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338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execute?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90800"/>
            <a:ext cx="8710701" cy="71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859"/>
            <a:ext cx="4495800" cy="1364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" y="4923766"/>
            <a:ext cx="9022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752600"/>
            <a:ext cx="4983957" cy="18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rgbClr val="009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429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 (default ordered=true)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11331"/>
            <a:ext cx="6431757" cy="174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3" y="3959454"/>
            <a:ext cx="7433464" cy="2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 Insert API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048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" y="1590382"/>
            <a:ext cx="7573814" cy="46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1" y="3632324"/>
            <a:ext cx="4822179" cy="306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4495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2" y="2175659"/>
            <a:ext cx="7314973" cy="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54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 document(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documents(array)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or array)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 count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7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96120"/>
              </p:ext>
            </p:extLst>
          </p:nvPr>
        </p:nvGraphicFramePr>
        <p:xfrm>
          <a:off x="0" y="1844675"/>
          <a:ext cx="9144000" cy="517428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updateOne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{$set: {age: 21}},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Update statement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/* Options */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 age = 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505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6629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39624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6172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commands for Update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replaceOne</a:t>
            </a:r>
            <a:r>
              <a:rPr lang="en-US" sz="2800"/>
              <a:t>()</a:t>
            </a:r>
            <a:endParaRPr lang="en-US" sz="2800" dirty="0">
              <a:solidFill>
                <a:srgbClr val="009444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07235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6" y="411010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1000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0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33235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67000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Insert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33235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67000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Update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133235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000" y="3362980"/>
            <a:ext cx="6019800" cy="523220"/>
          </a:xfrm>
        </p:spPr>
        <p:txBody>
          <a:bodyPr/>
          <a:lstStyle/>
          <a:p>
            <a:r>
              <a:rPr lang="en-US" sz="2800" dirty="0"/>
              <a:t>Delete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2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365" y="3972580"/>
            <a:ext cx="6019800" cy="523220"/>
          </a:xfrm>
        </p:spPr>
        <p:txBody>
          <a:bodyPr/>
          <a:lstStyle/>
          <a:p>
            <a:r>
              <a:rPr lang="en-US" sz="2800" dirty="0"/>
              <a:t>Query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600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00200"/>
            <a:ext cx="6812757" cy="50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1" y="1543852"/>
            <a:ext cx="6600059" cy="2646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" y="4681077"/>
            <a:ext cx="5288759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 – more complex: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597796"/>
            <a:ext cx="5593557" cy="335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05400"/>
            <a:ext cx="8449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5486400"/>
            <a:ext cx="8967787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8302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Frye”, age: 20}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age: 20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(name, age)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(‘Frye’, 20)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commands for Insert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63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37007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752600"/>
            <a:ext cx="9053653" cy="660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" y="3306549"/>
            <a:ext cx="9008241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2706707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97642" y="487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inserted: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" y="5353852"/>
            <a:ext cx="8729949" cy="1427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>
            <a:off x="3124200" y="43434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60198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446</Words>
  <Application>Microsoft Office PowerPoint</Application>
  <PresentationFormat>On-screen Show (4:3)</PresentationFormat>
  <Paragraphs>156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321</cp:revision>
  <dcterms:created xsi:type="dcterms:W3CDTF">2014-12-12T05:53:11Z</dcterms:created>
  <dcterms:modified xsi:type="dcterms:W3CDTF">2017-07-24T09:42:10Z</dcterms:modified>
</cp:coreProperties>
</file>