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59" r:id="rId5"/>
    <p:sldMasterId id="2147483661" r:id="rId6"/>
    <p:sldMasterId id="2147483652" r:id="rId7"/>
  </p:sldMasterIdLst>
  <p:notesMasterIdLst>
    <p:notesMasterId r:id="rId46"/>
  </p:notesMasterIdLst>
  <p:sldIdLst>
    <p:sldId id="281" r:id="rId8"/>
    <p:sldId id="379" r:id="rId9"/>
    <p:sldId id="380" r:id="rId10"/>
    <p:sldId id="528" r:id="rId11"/>
    <p:sldId id="529" r:id="rId12"/>
    <p:sldId id="530" r:id="rId13"/>
    <p:sldId id="532" r:id="rId14"/>
    <p:sldId id="531" r:id="rId15"/>
    <p:sldId id="533" r:id="rId16"/>
    <p:sldId id="534" r:id="rId17"/>
    <p:sldId id="535" r:id="rId18"/>
    <p:sldId id="536" r:id="rId19"/>
    <p:sldId id="538" r:id="rId20"/>
    <p:sldId id="539" r:id="rId21"/>
    <p:sldId id="540" r:id="rId22"/>
    <p:sldId id="541" r:id="rId23"/>
    <p:sldId id="542" r:id="rId24"/>
    <p:sldId id="543" r:id="rId25"/>
    <p:sldId id="544" r:id="rId26"/>
    <p:sldId id="545" r:id="rId27"/>
    <p:sldId id="546" r:id="rId28"/>
    <p:sldId id="547" r:id="rId29"/>
    <p:sldId id="548" r:id="rId30"/>
    <p:sldId id="549" r:id="rId31"/>
    <p:sldId id="550" r:id="rId32"/>
    <p:sldId id="551" r:id="rId33"/>
    <p:sldId id="552" r:id="rId34"/>
    <p:sldId id="553" r:id="rId35"/>
    <p:sldId id="555" r:id="rId36"/>
    <p:sldId id="554" r:id="rId37"/>
    <p:sldId id="556" r:id="rId38"/>
    <p:sldId id="557" r:id="rId39"/>
    <p:sldId id="558" r:id="rId40"/>
    <p:sldId id="560" r:id="rId41"/>
    <p:sldId id="559" r:id="rId42"/>
    <p:sldId id="462" r:id="rId43"/>
    <p:sldId id="264" r:id="rId44"/>
    <p:sldId id="265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75BC"/>
    <a:srgbClr val="009444"/>
    <a:srgbClr val="FFFF99"/>
    <a:srgbClr val="FFFFCC"/>
    <a:srgbClr val="FFFFFF"/>
    <a:srgbClr val="333333"/>
    <a:srgbClr val="2E2E2E"/>
    <a:srgbClr val="F1F1F1"/>
    <a:srgbClr val="606060"/>
    <a:srgbClr val="1D5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9" autoAdjust="0"/>
    <p:restoredTop sz="94444" autoAdjust="0"/>
  </p:normalViewPr>
  <p:slideViewPr>
    <p:cSldViewPr>
      <p:cViewPr>
        <p:scale>
          <a:sx n="126" d="100"/>
          <a:sy n="126" d="100"/>
        </p:scale>
        <p:origin x="-119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73330-0875-4F54-B846-34A9C5D83194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154A2-EB67-47E5-A054-B18F240BFC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3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0" y="4038600"/>
            <a:ext cx="8991600" cy="5232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8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20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8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6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4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Add Presentation Title Here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52890"/>
            <a:ext cx="89916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Char char="-"/>
              <a:defRPr sz="20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Click to Add Subtitle Here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930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16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YYYY.MM.DD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25146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2895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5943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2895600" y="3581400"/>
            <a:ext cx="5943600" cy="29718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6781800" y="4242137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5400" b="1" dirty="0">
                <a:solidFill>
                  <a:srgbClr val="606060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53000" y="4242137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Thank 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You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all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agenda/Content</a:t>
            </a:r>
            <a:endParaRPr lang="en-US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1447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61835" y="1447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95600" y="1981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2361835" y="1981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895600" y="2514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2361835" y="2514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2895600" y="30480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2361835" y="30480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895600" y="35814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2361835" y="35814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2895600" y="4114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2361835" y="4114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2895600" y="4648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2361835" y="4648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2895600" y="5181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2361835" y="5181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397" y="5486400"/>
            <a:ext cx="920803" cy="1067900"/>
          </a:xfrm>
          <a:prstGeom prst="rect">
            <a:avLst/>
          </a:prstGeom>
          <a:noFill/>
        </p:spPr>
      </p:pic>
      <p:pic>
        <p:nvPicPr>
          <p:cNvPr id="2" name="Picture 2" descr="D:\1_RebeccaWJChen\OLP\Project\Non_Applicattion\ITA_PPT_Template\20141216_ITAPPT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2050" name="Picture 2" descr="C:\Users\chenre3\Desktop\bann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1" r:id="rId2"/>
    <p:sldLayoutId id="214748370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enre3\Desktop\Banner_ContentTitle.png"/>
          <p:cNvPicPr>
            <a:picLocks noChangeAspect="1" noChangeArrowheads="1"/>
          </p:cNvPicPr>
          <p:nvPr userDrawn="1"/>
        </p:nvPicPr>
        <p:blipFill>
          <a:blip r:embed="rId4" cstate="print"/>
          <a:srcRect t="42222"/>
          <a:stretch>
            <a:fillRect/>
          </a:stretch>
        </p:blipFill>
        <p:spPr bwMode="auto">
          <a:xfrm>
            <a:off x="0" y="2895600"/>
            <a:ext cx="9144000" cy="3962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1_RebeccaWJChen\OLP\Project\Non_Applicattion\ITA_PPT_Template\Resource\IT Academy.png"/>
          <p:cNvPicPr>
            <a:picLocks noChangeAspect="1" noChangeArrowheads="1"/>
          </p:cNvPicPr>
          <p:nvPr userDrawn="1"/>
        </p:nvPicPr>
        <p:blipFill>
          <a:blip r:embed="rId6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9" name="Picture 2" descr="C:\Users\chenre3\Desktop\banner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0" r:id="rId3"/>
    <p:sldLayoutId id="214748369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ongoosejs.com/docs/schematypes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mongoosejs.com/docs/guide.html#autoIndex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mongoosejs.com/docs/schematypes.html" TargetMode="External"/><Relationship Id="rId2" Type="http://schemas.openxmlformats.org/officeDocument/2006/relationships/hyperlink" Target="http://mongoosejs.com/docs/guide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mongoosejs.com/docs/subdocs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mongoosejs.com/docs/queries.html" TargetMode="External"/><Relationship Id="rId2" Type="http://schemas.openxmlformats.org/officeDocument/2006/relationships/hyperlink" Target="http://mongoosejs.com/docs/models.html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mongoosejs.com/docs/validation.html" TargetMode="External"/><Relationship Id="rId2" Type="http://schemas.openxmlformats.org/officeDocument/2006/relationships/hyperlink" Target="http://mongoosejs.com/docs/middleware.html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mongoosejs.com/docs/index.html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4800600"/>
            <a:ext cx="8991600" cy="523220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Using </a:t>
            </a:r>
            <a:r>
              <a:rPr lang="en-US" sz="2800" dirty="0" err="1"/>
              <a:t>MongoDB</a:t>
            </a:r>
            <a:r>
              <a:rPr lang="en-US" sz="2800" dirty="0"/>
              <a:t> </a:t>
            </a:r>
            <a:r>
              <a:rPr lang="en-US" sz="2800" dirty="0" smtClean="0"/>
              <a:t>with </a:t>
            </a:r>
            <a:r>
              <a:rPr lang="en-US" sz="2800" dirty="0"/>
              <a:t>Node.JS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MongoDB </a:t>
            </a:r>
            <a:r>
              <a:rPr lang="en-US" altLang="zh-CN" sz="4400" dirty="0"/>
              <a:t>Course</a:t>
            </a:r>
            <a:endParaRPr lang="en-US" sz="4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Yellow Huang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Ver</a:t>
            </a:r>
            <a:r>
              <a:rPr lang="en-US" dirty="0"/>
              <a:t> 2017_06_07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Quick-start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6116" y="1219200"/>
            <a:ext cx="583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Step 4: Create document from Model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5" y="1742420"/>
            <a:ext cx="6620451" cy="161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43" y="4191000"/>
            <a:ext cx="664972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09043" y="3505200"/>
            <a:ext cx="583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Step 5: Save document to DB</a:t>
            </a:r>
          </a:p>
        </p:txBody>
      </p:sp>
    </p:spTree>
    <p:extLst>
      <p:ext uri="{BB962C8B-B14F-4D97-AF65-F5344CB8AC3E}">
        <p14:creationId xmlns:p14="http://schemas.microsoft.com/office/powerpoint/2010/main" val="72641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Quick-start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6116" y="1219200"/>
            <a:ext cx="583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Step 6: Find inserted document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64672"/>
            <a:ext cx="5566054" cy="2959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81600"/>
            <a:ext cx="9067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641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942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143000"/>
            <a:ext cx="914400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The permitted Schema Types 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String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Number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Buffer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Boolean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Mixed		</a:t>
            </a:r>
            <a:r>
              <a:rPr lang="en-US" sz="3600" b="1" dirty="0">
                <a:solidFill>
                  <a:srgbClr val="2D75BC"/>
                </a:solidFill>
              </a:rPr>
              <a:t>// Any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err="1"/>
              <a:t>ObjectId</a:t>
            </a: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400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143000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(1)How to define a schema?</a:t>
            </a:r>
          </a:p>
          <a:p>
            <a:r>
              <a:rPr lang="en-US" sz="3600" dirty="0"/>
              <a:t>Most formal: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2722781"/>
            <a:ext cx="8963913" cy="3678019"/>
          </a:xfrm>
          <a:prstGeom prst="rect">
            <a:avLst/>
          </a:prstGeom>
        </p:spPr>
      </p:pic>
      <p:sp>
        <p:nvSpPr>
          <p:cNvPr id="7" name="矩形 4"/>
          <p:cNvSpPr/>
          <p:nvPr/>
        </p:nvSpPr>
        <p:spPr>
          <a:xfrm>
            <a:off x="1295400" y="4038600"/>
            <a:ext cx="7744712" cy="19050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24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143000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(1)How to define a schema?</a:t>
            </a:r>
          </a:p>
          <a:p>
            <a:r>
              <a:rPr lang="en-US" sz="3600" dirty="0"/>
              <a:t>Another form: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2343329"/>
            <a:ext cx="8894787" cy="3600271"/>
          </a:xfrm>
          <a:prstGeom prst="rect">
            <a:avLst/>
          </a:prstGeom>
        </p:spPr>
      </p:pic>
      <p:sp>
        <p:nvSpPr>
          <p:cNvPr id="7" name="矩形 4"/>
          <p:cNvSpPr/>
          <p:nvPr/>
        </p:nvSpPr>
        <p:spPr>
          <a:xfrm>
            <a:off x="1447800" y="3124200"/>
            <a:ext cx="7516112" cy="2133599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59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143000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(1)How to define a schema?</a:t>
            </a:r>
          </a:p>
          <a:p>
            <a:r>
              <a:rPr lang="en-US" sz="3600" dirty="0"/>
              <a:t>More simpler form: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343328"/>
            <a:ext cx="8686800" cy="3752697"/>
          </a:xfrm>
          <a:prstGeom prst="rect">
            <a:avLst/>
          </a:prstGeom>
        </p:spPr>
      </p:pic>
      <p:sp>
        <p:nvSpPr>
          <p:cNvPr id="7" name="矩形 4"/>
          <p:cNvSpPr/>
          <p:nvPr/>
        </p:nvSpPr>
        <p:spPr>
          <a:xfrm>
            <a:off x="1351663" y="3124200"/>
            <a:ext cx="4820537" cy="22098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39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14300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(2)Built-in validators in schema: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789331"/>
            <a:ext cx="8839200" cy="2477869"/>
          </a:xfrm>
          <a:prstGeom prst="rect">
            <a:avLst/>
          </a:prstGeom>
        </p:spPr>
      </p:pic>
      <p:sp>
        <p:nvSpPr>
          <p:cNvPr id="7" name="矩形 4"/>
          <p:cNvSpPr/>
          <p:nvPr/>
        </p:nvSpPr>
        <p:spPr>
          <a:xfrm>
            <a:off x="5334000" y="2362200"/>
            <a:ext cx="3581400" cy="9144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38100" y="4516903"/>
            <a:ext cx="9144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More built-in validators:</a:t>
            </a:r>
          </a:p>
          <a:p>
            <a:r>
              <a:rPr lang="en-US" sz="3600" dirty="0">
                <a:hlinkClick r:id="rId3"/>
              </a:rPr>
              <a:t>http://mongoosejs.com/docs/schematypes.html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7403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14300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(3)Define indexes in schema:</a:t>
            </a: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38100" y="5411723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Will invoke </a:t>
            </a:r>
            <a:r>
              <a:rPr lang="en-US" sz="3600" b="1" dirty="0">
                <a:solidFill>
                  <a:srgbClr val="2D75BC"/>
                </a:solidFill>
              </a:rPr>
              <a:t>.ensureIndex() </a:t>
            </a:r>
            <a:r>
              <a:rPr lang="en-US" sz="3600" dirty="0"/>
              <a:t>when app starts.</a:t>
            </a:r>
          </a:p>
          <a:p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89331"/>
            <a:ext cx="7086600" cy="3622392"/>
          </a:xfrm>
          <a:prstGeom prst="rect">
            <a:avLst/>
          </a:prstGeom>
        </p:spPr>
      </p:pic>
      <p:sp>
        <p:nvSpPr>
          <p:cNvPr id="7" name="矩形 4"/>
          <p:cNvSpPr/>
          <p:nvPr/>
        </p:nvSpPr>
        <p:spPr>
          <a:xfrm>
            <a:off x="228600" y="4296488"/>
            <a:ext cx="6705600" cy="961311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97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14300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(4)Schema options:</a:t>
            </a: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38100" y="5411723"/>
            <a:ext cx="9144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>
                <a:hlinkClick r:id="rId2"/>
              </a:rPr>
              <a:t>http://mongoosejs.com/docs/guide.html#autoIndex</a:t>
            </a:r>
            <a:endParaRPr lang="en-US" sz="3600" dirty="0"/>
          </a:p>
          <a:p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4" y="1880858"/>
            <a:ext cx="6391275" cy="3519425"/>
          </a:xfrm>
          <a:prstGeom prst="rect">
            <a:avLst/>
          </a:prstGeom>
        </p:spPr>
      </p:pic>
      <p:sp>
        <p:nvSpPr>
          <p:cNvPr id="7" name="矩形 4"/>
          <p:cNvSpPr/>
          <p:nvPr/>
        </p:nvSpPr>
        <p:spPr>
          <a:xfrm>
            <a:off x="228600" y="3733800"/>
            <a:ext cx="5029200" cy="16002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981565" y="15240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Installation of mongoose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47800" y="1581090"/>
            <a:ext cx="381365" cy="38100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981565" y="21336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Concepts of mongoose</a:t>
            </a:r>
            <a:endParaRPr lang="en-US" sz="2800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447800" y="2209800"/>
            <a:ext cx="381365" cy="38100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981565" y="27432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Quick-start</a:t>
            </a:r>
            <a:endParaRPr lang="en-US" sz="280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1447800" y="2819400"/>
            <a:ext cx="381365" cy="38100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981200" y="33528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Schema</a:t>
            </a:r>
            <a:endParaRPr lang="en-US" sz="2800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1447435" y="3429000"/>
            <a:ext cx="381365" cy="38100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981200" y="39624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Model</a:t>
            </a:r>
            <a:endParaRPr lang="en-US" sz="2800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1447435" y="4038600"/>
            <a:ext cx="381365" cy="381000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981200" y="45720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Middleware</a:t>
            </a:r>
            <a:endParaRPr lang="en-US" sz="280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1447435" y="4648200"/>
            <a:ext cx="381365" cy="381000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-76200" y="1000839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(5)Sub schema: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47169"/>
            <a:ext cx="5791200" cy="24801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328" y="4210050"/>
            <a:ext cx="6619672" cy="2547048"/>
          </a:xfrm>
          <a:prstGeom prst="rect">
            <a:avLst/>
          </a:prstGeom>
        </p:spPr>
      </p:pic>
      <p:sp>
        <p:nvSpPr>
          <p:cNvPr id="7" name="矩形 4"/>
          <p:cNvSpPr/>
          <p:nvPr/>
        </p:nvSpPr>
        <p:spPr>
          <a:xfrm>
            <a:off x="1600200" y="6038850"/>
            <a:ext cx="3810000" cy="35605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3" name="Elbow Connector 12"/>
          <p:cNvCxnSpPr>
            <a:stCxn id="7" idx="3"/>
            <a:endCxn id="20" idx="3"/>
          </p:cNvCxnSpPr>
          <p:nvPr/>
        </p:nvCxnSpPr>
        <p:spPr>
          <a:xfrm flipV="1">
            <a:off x="5410200" y="2863615"/>
            <a:ext cx="914400" cy="3353263"/>
          </a:xfrm>
          <a:prstGeom prst="bentConnector3">
            <a:avLst>
              <a:gd name="adj1" fmla="val 125000"/>
            </a:avLst>
          </a:prstGeom>
          <a:noFill/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矩形 4"/>
          <p:cNvSpPr/>
          <p:nvPr/>
        </p:nvSpPr>
        <p:spPr>
          <a:xfrm>
            <a:off x="1066800" y="2057400"/>
            <a:ext cx="5257800" cy="161243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70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-76200" y="1000839"/>
            <a:ext cx="91440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Reference:</a:t>
            </a:r>
          </a:p>
          <a:p>
            <a:pPr marL="742950" indent="-742950">
              <a:buAutoNum type="arabicParenBoth"/>
            </a:pPr>
            <a:r>
              <a:rPr lang="en-US" sz="2800" dirty="0">
                <a:hlinkClick r:id="rId2"/>
              </a:rPr>
              <a:t>http://mongoosejs.com/docs/guide.html</a:t>
            </a:r>
            <a:endParaRPr lang="en-US" sz="2800" dirty="0"/>
          </a:p>
          <a:p>
            <a:pPr marL="742950" indent="-742950">
              <a:buFontTx/>
              <a:buAutoNum type="arabicParenBoth"/>
            </a:pPr>
            <a:r>
              <a:rPr lang="en-US" sz="2800" dirty="0">
                <a:hlinkClick r:id="rId3"/>
              </a:rPr>
              <a:t>http://mongoosejs.com/docs/schematypes.html</a:t>
            </a:r>
            <a:endParaRPr lang="en-US" sz="2800" dirty="0"/>
          </a:p>
          <a:p>
            <a:pPr marL="742950" indent="-742950">
              <a:buAutoNum type="arabicParenBoth"/>
            </a:pPr>
            <a:r>
              <a:rPr lang="en-US" sz="2800" dirty="0">
                <a:hlinkClick r:id="rId4"/>
              </a:rPr>
              <a:t>http://mongoosejs.com/docs/subdocs.html</a:t>
            </a:r>
            <a:endParaRPr lang="en-US" sz="2800" dirty="0"/>
          </a:p>
          <a:p>
            <a:pPr marL="0" indent="0"/>
            <a:endParaRPr lang="en-US" sz="3600" dirty="0"/>
          </a:p>
          <a:p>
            <a:pPr marL="742950" indent="-742950">
              <a:buAutoNum type="arabicParenBoth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2699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279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14300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Create Model from Schema before use: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89330"/>
            <a:ext cx="9093867" cy="4382869"/>
          </a:xfrm>
          <a:prstGeom prst="rect">
            <a:avLst/>
          </a:prstGeom>
        </p:spPr>
      </p:pic>
      <p:sp>
        <p:nvSpPr>
          <p:cNvPr id="6" name="矩形 4"/>
          <p:cNvSpPr/>
          <p:nvPr/>
        </p:nvSpPr>
        <p:spPr>
          <a:xfrm>
            <a:off x="76200" y="5562600"/>
            <a:ext cx="8915400" cy="5334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-38100" y="6211669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Model of same name will be cached.</a:t>
            </a:r>
          </a:p>
        </p:txBody>
      </p:sp>
    </p:spTree>
    <p:extLst>
      <p:ext uri="{BB962C8B-B14F-4D97-AF65-F5344CB8AC3E}">
        <p14:creationId xmlns:p14="http://schemas.microsoft.com/office/powerpoint/2010/main" val="172646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99060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 smtClean="0"/>
              <a:t>Insert document: (1) </a:t>
            </a:r>
            <a:r>
              <a:rPr lang="en-US" sz="3600" dirty="0" err="1" smtClean="0"/>
              <a:t>document.save</a:t>
            </a:r>
            <a:r>
              <a:rPr lang="en-US" sz="3600" dirty="0" smtClean="0"/>
              <a:t>()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36931"/>
            <a:ext cx="4648199" cy="2792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95800"/>
            <a:ext cx="76962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4"/>
          <p:cNvSpPr/>
          <p:nvPr/>
        </p:nvSpPr>
        <p:spPr>
          <a:xfrm>
            <a:off x="1752600" y="4572000"/>
            <a:ext cx="838200" cy="3048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35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99060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 smtClean="0"/>
              <a:t>Insert document: (2) </a:t>
            </a:r>
            <a:r>
              <a:rPr lang="en-US" sz="3600" dirty="0" err="1" smtClean="0"/>
              <a:t>Model.insertMany</a:t>
            </a:r>
            <a:r>
              <a:rPr lang="en-US" sz="3600" dirty="0" smtClean="0"/>
              <a:t>()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0201"/>
            <a:ext cx="5202802" cy="2971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724400"/>
            <a:ext cx="80772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4"/>
          <p:cNvSpPr/>
          <p:nvPr/>
        </p:nvSpPr>
        <p:spPr>
          <a:xfrm>
            <a:off x="2286000" y="4724400"/>
            <a:ext cx="1828800" cy="3810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85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99060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 smtClean="0"/>
              <a:t>Remove document: </a:t>
            </a:r>
            <a:r>
              <a:rPr lang="en-US" sz="3600" dirty="0" err="1" smtClean="0"/>
              <a:t>Model.remove</a:t>
            </a:r>
            <a:r>
              <a:rPr lang="en-US" sz="3600" dirty="0" smtClean="0"/>
              <a:t>()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8806496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4"/>
          <p:cNvSpPr/>
          <p:nvPr/>
        </p:nvSpPr>
        <p:spPr>
          <a:xfrm>
            <a:off x="762000" y="2286000"/>
            <a:ext cx="3429000" cy="4572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09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99060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 smtClean="0"/>
              <a:t>Update document: </a:t>
            </a:r>
            <a:r>
              <a:rPr lang="en-US" sz="3600" dirty="0" err="1" smtClean="0"/>
              <a:t>Model.updateMany</a:t>
            </a:r>
            <a:r>
              <a:rPr lang="en-US" sz="3600" dirty="0"/>
              <a:t>()</a:t>
            </a:r>
            <a:endParaRPr lang="en-US" sz="36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16149"/>
            <a:ext cx="8858772" cy="32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4"/>
          <p:cNvSpPr/>
          <p:nvPr/>
        </p:nvSpPr>
        <p:spPr>
          <a:xfrm>
            <a:off x="990600" y="1981200"/>
            <a:ext cx="3429000" cy="4572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矩形 4"/>
          <p:cNvSpPr/>
          <p:nvPr/>
        </p:nvSpPr>
        <p:spPr>
          <a:xfrm>
            <a:off x="990600" y="2514600"/>
            <a:ext cx="3429000" cy="4572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5800" y="1981200"/>
            <a:ext cx="11430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Query</a:t>
            </a:r>
            <a:endParaRPr lang="zh-CN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495800" y="2514600"/>
            <a:ext cx="12954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Update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497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99060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 smtClean="0"/>
              <a:t>Update document: </a:t>
            </a:r>
            <a:r>
              <a:rPr lang="en-US" sz="3600" dirty="0" err="1" smtClean="0"/>
              <a:t>Model.find</a:t>
            </a:r>
            <a:r>
              <a:rPr lang="en-US" sz="3600" dirty="0" smtClean="0"/>
              <a:t>()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36931"/>
            <a:ext cx="8957170" cy="5068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4"/>
          <p:cNvSpPr/>
          <p:nvPr/>
        </p:nvSpPr>
        <p:spPr>
          <a:xfrm>
            <a:off x="1600200" y="2590800"/>
            <a:ext cx="2895600" cy="4572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2557790"/>
            <a:ext cx="11430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Query</a:t>
            </a:r>
            <a:endParaRPr lang="zh-CN" altLang="en-US" sz="2800" dirty="0"/>
          </a:p>
        </p:txBody>
      </p:sp>
      <p:sp>
        <p:nvSpPr>
          <p:cNvPr id="12" name="矩形 4"/>
          <p:cNvSpPr/>
          <p:nvPr/>
        </p:nvSpPr>
        <p:spPr>
          <a:xfrm>
            <a:off x="914400" y="3462010"/>
            <a:ext cx="2895600" cy="4572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86200" y="3429000"/>
            <a:ext cx="11430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Limit</a:t>
            </a:r>
            <a:endParaRPr lang="zh-CN" altLang="en-US" sz="2800" dirty="0"/>
          </a:p>
        </p:txBody>
      </p:sp>
      <p:sp>
        <p:nvSpPr>
          <p:cNvPr id="14" name="矩形 4"/>
          <p:cNvSpPr/>
          <p:nvPr/>
        </p:nvSpPr>
        <p:spPr>
          <a:xfrm>
            <a:off x="914400" y="3886200"/>
            <a:ext cx="2895600" cy="4572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86200" y="3886200"/>
            <a:ext cx="11430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Sort</a:t>
            </a:r>
            <a:endParaRPr lang="zh-CN" altLang="en-US" sz="2800" dirty="0"/>
          </a:p>
        </p:txBody>
      </p:sp>
      <p:sp>
        <p:nvSpPr>
          <p:cNvPr id="16" name="矩形 4"/>
          <p:cNvSpPr/>
          <p:nvPr/>
        </p:nvSpPr>
        <p:spPr>
          <a:xfrm>
            <a:off x="905582" y="4409420"/>
            <a:ext cx="5190417" cy="4572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29376" y="4376410"/>
            <a:ext cx="171922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projection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409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-76200" y="1000839"/>
            <a:ext cx="91440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Reference:</a:t>
            </a:r>
          </a:p>
          <a:p>
            <a:pPr marL="742950" indent="-742950">
              <a:buAutoNum type="arabicParenBoth"/>
            </a:pPr>
            <a:r>
              <a:rPr lang="en-US" altLang="zh-CN" sz="2800" dirty="0">
                <a:hlinkClick r:id="rId2"/>
              </a:rPr>
              <a:t>http://</a:t>
            </a:r>
            <a:r>
              <a:rPr lang="en-US" altLang="zh-CN" sz="2800" dirty="0" smtClean="0">
                <a:hlinkClick r:id="rId2"/>
              </a:rPr>
              <a:t>mongoosejs.com/docs/models.html</a:t>
            </a:r>
            <a:endParaRPr lang="en-US" altLang="zh-CN" sz="2800" dirty="0" smtClean="0"/>
          </a:p>
          <a:p>
            <a:pPr marL="742950" indent="-742950">
              <a:buAutoNum type="arabicParenBoth"/>
            </a:pPr>
            <a:r>
              <a:rPr lang="en-US" altLang="zh-CN" sz="2800" dirty="0">
                <a:hlinkClick r:id="rId3"/>
              </a:rPr>
              <a:t>http://</a:t>
            </a:r>
            <a:r>
              <a:rPr lang="en-US" altLang="zh-CN" sz="2800" dirty="0" smtClean="0">
                <a:hlinkClick r:id="rId3"/>
              </a:rPr>
              <a:t>mongoosejs.com/docs/queries.html</a:t>
            </a:r>
            <a:endParaRPr lang="en-US" sz="3600" dirty="0"/>
          </a:p>
          <a:p>
            <a:pPr marL="742950" indent="-742950">
              <a:buAutoNum type="arabicParenBoth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0001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Installation of mongoose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 smtClean="0"/>
              <a:t>Middleware</a:t>
            </a:r>
            <a:endParaRPr lang="en-US" alt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14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000839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 smtClean="0"/>
              <a:t>Built-in validators:</a:t>
            </a:r>
          </a:p>
          <a:p>
            <a:endParaRPr lang="en-US" sz="3600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789331"/>
            <a:ext cx="8839200" cy="2477869"/>
          </a:xfrm>
          <a:prstGeom prst="rect">
            <a:avLst/>
          </a:prstGeom>
        </p:spPr>
      </p:pic>
      <p:sp>
        <p:nvSpPr>
          <p:cNvPr id="6" name="矩形 4"/>
          <p:cNvSpPr/>
          <p:nvPr/>
        </p:nvSpPr>
        <p:spPr>
          <a:xfrm>
            <a:off x="5334000" y="2353382"/>
            <a:ext cx="3352800" cy="923217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38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000839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 smtClean="0"/>
              <a:t>Custom validators:</a:t>
            </a:r>
          </a:p>
          <a:p>
            <a:endParaRPr lang="en-US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1002"/>
            <a:ext cx="7696200" cy="521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4"/>
          <p:cNvSpPr/>
          <p:nvPr/>
        </p:nvSpPr>
        <p:spPr>
          <a:xfrm>
            <a:off x="571500" y="2895600"/>
            <a:ext cx="7277100" cy="266700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1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000839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 smtClean="0"/>
              <a:t>hooks:</a:t>
            </a:r>
          </a:p>
          <a:p>
            <a:endParaRPr lang="en-US" sz="3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1003"/>
            <a:ext cx="8919308" cy="479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任意多边形 3"/>
          <p:cNvSpPr/>
          <p:nvPr/>
        </p:nvSpPr>
        <p:spPr>
          <a:xfrm>
            <a:off x="581891" y="1609646"/>
            <a:ext cx="8486539" cy="1168974"/>
          </a:xfrm>
          <a:custGeom>
            <a:avLst/>
            <a:gdLst>
              <a:gd name="connsiteX0" fmla="*/ 2644959 w 8486539"/>
              <a:gd name="connsiteY0" fmla="*/ 0 h 1168974"/>
              <a:gd name="connsiteX1" fmla="*/ 2644959 w 8486539"/>
              <a:gd name="connsiteY1" fmla="*/ 0 h 1168974"/>
              <a:gd name="connsiteX2" fmla="*/ 2637402 w 8486539"/>
              <a:gd name="connsiteY2" fmla="*/ 75571 h 1168974"/>
              <a:gd name="connsiteX3" fmla="*/ 2622288 w 8486539"/>
              <a:gd name="connsiteY3" fmla="*/ 120913 h 1168974"/>
              <a:gd name="connsiteX4" fmla="*/ 2614730 w 8486539"/>
              <a:gd name="connsiteY4" fmla="*/ 158698 h 1168974"/>
              <a:gd name="connsiteX5" fmla="*/ 2607173 w 8486539"/>
              <a:gd name="connsiteY5" fmla="*/ 279610 h 1168974"/>
              <a:gd name="connsiteX6" fmla="*/ 2599616 w 8486539"/>
              <a:gd name="connsiteY6" fmla="*/ 302281 h 1168974"/>
              <a:gd name="connsiteX7" fmla="*/ 2531603 w 8486539"/>
              <a:gd name="connsiteY7" fmla="*/ 355180 h 1168974"/>
              <a:gd name="connsiteX8" fmla="*/ 2508932 w 8486539"/>
              <a:gd name="connsiteY8" fmla="*/ 370294 h 1168974"/>
              <a:gd name="connsiteX9" fmla="*/ 2478704 w 8486539"/>
              <a:gd name="connsiteY9" fmla="*/ 377852 h 1168974"/>
              <a:gd name="connsiteX10" fmla="*/ 2335121 w 8486539"/>
              <a:gd name="connsiteY10" fmla="*/ 392966 h 1168974"/>
              <a:gd name="connsiteX11" fmla="*/ 2146195 w 8486539"/>
              <a:gd name="connsiteY11" fmla="*/ 377852 h 1168974"/>
              <a:gd name="connsiteX12" fmla="*/ 2093296 w 8486539"/>
              <a:gd name="connsiteY12" fmla="*/ 385409 h 1168974"/>
              <a:gd name="connsiteX13" fmla="*/ 2032840 w 8486539"/>
              <a:gd name="connsiteY13" fmla="*/ 377852 h 1168974"/>
              <a:gd name="connsiteX14" fmla="*/ 1934598 w 8486539"/>
              <a:gd name="connsiteY14" fmla="*/ 362737 h 1168974"/>
              <a:gd name="connsiteX15" fmla="*/ 1828800 w 8486539"/>
              <a:gd name="connsiteY15" fmla="*/ 355180 h 1168974"/>
              <a:gd name="connsiteX16" fmla="*/ 1345150 w 8486539"/>
              <a:gd name="connsiteY16" fmla="*/ 362737 h 1168974"/>
              <a:gd name="connsiteX17" fmla="*/ 1027755 w 8486539"/>
              <a:gd name="connsiteY17" fmla="*/ 355180 h 1168974"/>
              <a:gd name="connsiteX18" fmla="*/ 642347 w 8486539"/>
              <a:gd name="connsiteY18" fmla="*/ 362737 h 1168974"/>
              <a:gd name="connsiteX19" fmla="*/ 158697 w 8486539"/>
              <a:gd name="connsiteY19" fmla="*/ 370294 h 1168974"/>
              <a:gd name="connsiteX20" fmla="*/ 113355 w 8486539"/>
              <a:gd name="connsiteY20" fmla="*/ 385409 h 1168974"/>
              <a:gd name="connsiteX21" fmla="*/ 90684 w 8486539"/>
              <a:gd name="connsiteY21" fmla="*/ 400523 h 1168974"/>
              <a:gd name="connsiteX22" fmla="*/ 52899 w 8486539"/>
              <a:gd name="connsiteY22" fmla="*/ 445865 h 1168974"/>
              <a:gd name="connsiteX23" fmla="*/ 45342 w 8486539"/>
              <a:gd name="connsiteY23" fmla="*/ 468536 h 1168974"/>
              <a:gd name="connsiteX24" fmla="*/ 22671 w 8486539"/>
              <a:gd name="connsiteY24" fmla="*/ 513878 h 1168974"/>
              <a:gd name="connsiteX25" fmla="*/ 7557 w 8486539"/>
              <a:gd name="connsiteY25" fmla="*/ 612119 h 1168974"/>
              <a:gd name="connsiteX26" fmla="*/ 0 w 8486539"/>
              <a:gd name="connsiteY26" fmla="*/ 665018 h 1168974"/>
              <a:gd name="connsiteX27" fmla="*/ 7557 w 8486539"/>
              <a:gd name="connsiteY27" fmla="*/ 725475 h 1168974"/>
              <a:gd name="connsiteX28" fmla="*/ 30228 w 8486539"/>
              <a:gd name="connsiteY28" fmla="*/ 967299 h 1168974"/>
              <a:gd name="connsiteX29" fmla="*/ 52899 w 8486539"/>
              <a:gd name="connsiteY29" fmla="*/ 1042870 h 1168974"/>
              <a:gd name="connsiteX30" fmla="*/ 105798 w 8486539"/>
              <a:gd name="connsiteY30" fmla="*/ 1073098 h 1168974"/>
              <a:gd name="connsiteX31" fmla="*/ 136026 w 8486539"/>
              <a:gd name="connsiteY31" fmla="*/ 1080655 h 1168974"/>
              <a:gd name="connsiteX32" fmla="*/ 158697 w 8486539"/>
              <a:gd name="connsiteY32" fmla="*/ 1088212 h 1168974"/>
              <a:gd name="connsiteX33" fmla="*/ 279610 w 8486539"/>
              <a:gd name="connsiteY33" fmla="*/ 1103326 h 1168974"/>
              <a:gd name="connsiteX34" fmla="*/ 423193 w 8486539"/>
              <a:gd name="connsiteY34" fmla="*/ 1118440 h 1168974"/>
              <a:gd name="connsiteX35" fmla="*/ 483649 w 8486539"/>
              <a:gd name="connsiteY35" fmla="*/ 1125997 h 1168974"/>
              <a:gd name="connsiteX36" fmla="*/ 6823993 w 8486539"/>
              <a:gd name="connsiteY36" fmla="*/ 1133554 h 1168974"/>
              <a:gd name="connsiteX37" fmla="*/ 6907121 w 8486539"/>
              <a:gd name="connsiteY37" fmla="*/ 1141111 h 1168974"/>
              <a:gd name="connsiteX38" fmla="*/ 6944906 w 8486539"/>
              <a:gd name="connsiteY38" fmla="*/ 1148668 h 1168974"/>
              <a:gd name="connsiteX39" fmla="*/ 7020476 w 8486539"/>
              <a:gd name="connsiteY39" fmla="*/ 1156225 h 1168974"/>
              <a:gd name="connsiteX40" fmla="*/ 8033117 w 8486539"/>
              <a:gd name="connsiteY40" fmla="*/ 1141111 h 1168974"/>
              <a:gd name="connsiteX41" fmla="*/ 8123802 w 8486539"/>
              <a:gd name="connsiteY41" fmla="*/ 1125997 h 1168974"/>
              <a:gd name="connsiteX42" fmla="*/ 8184258 w 8486539"/>
              <a:gd name="connsiteY42" fmla="*/ 1110883 h 1168974"/>
              <a:gd name="connsiteX43" fmla="*/ 8206929 w 8486539"/>
              <a:gd name="connsiteY43" fmla="*/ 1103326 h 1168974"/>
              <a:gd name="connsiteX44" fmla="*/ 8252271 w 8486539"/>
              <a:gd name="connsiteY44" fmla="*/ 1095769 h 1168974"/>
              <a:gd name="connsiteX45" fmla="*/ 8297613 w 8486539"/>
              <a:gd name="connsiteY45" fmla="*/ 1080655 h 1168974"/>
              <a:gd name="connsiteX46" fmla="*/ 8342955 w 8486539"/>
              <a:gd name="connsiteY46" fmla="*/ 1065541 h 1168974"/>
              <a:gd name="connsiteX47" fmla="*/ 8365626 w 8486539"/>
              <a:gd name="connsiteY47" fmla="*/ 1057984 h 1168974"/>
              <a:gd name="connsiteX48" fmla="*/ 8388297 w 8486539"/>
              <a:gd name="connsiteY48" fmla="*/ 1050427 h 1168974"/>
              <a:gd name="connsiteX49" fmla="*/ 8433640 w 8486539"/>
              <a:gd name="connsiteY49" fmla="*/ 1020199 h 1168974"/>
              <a:gd name="connsiteX50" fmla="*/ 8463868 w 8486539"/>
              <a:gd name="connsiteY50" fmla="*/ 974856 h 1168974"/>
              <a:gd name="connsiteX51" fmla="*/ 8478982 w 8486539"/>
              <a:gd name="connsiteY51" fmla="*/ 952185 h 1168974"/>
              <a:gd name="connsiteX52" fmla="*/ 8486539 w 8486539"/>
              <a:gd name="connsiteY52" fmla="*/ 929514 h 1168974"/>
              <a:gd name="connsiteX53" fmla="*/ 8478982 w 8486539"/>
              <a:gd name="connsiteY53" fmla="*/ 876615 h 1168974"/>
              <a:gd name="connsiteX54" fmla="*/ 8471425 w 8486539"/>
              <a:gd name="connsiteY54" fmla="*/ 853944 h 1168974"/>
              <a:gd name="connsiteX55" fmla="*/ 8463868 w 8486539"/>
              <a:gd name="connsiteY55" fmla="*/ 816159 h 1168974"/>
              <a:gd name="connsiteX56" fmla="*/ 8471425 w 8486539"/>
              <a:gd name="connsiteY56" fmla="*/ 581891 h 1168974"/>
              <a:gd name="connsiteX57" fmla="*/ 8471425 w 8486539"/>
              <a:gd name="connsiteY57" fmla="*/ 302281 h 1168974"/>
              <a:gd name="connsiteX58" fmla="*/ 8463868 w 8486539"/>
              <a:gd name="connsiteY58" fmla="*/ 272053 h 1168974"/>
              <a:gd name="connsiteX59" fmla="*/ 8426083 w 8486539"/>
              <a:gd name="connsiteY59" fmla="*/ 219154 h 1168974"/>
              <a:gd name="connsiteX60" fmla="*/ 8388297 w 8486539"/>
              <a:gd name="connsiteY60" fmla="*/ 211597 h 1168974"/>
              <a:gd name="connsiteX61" fmla="*/ 8320284 w 8486539"/>
              <a:gd name="connsiteY61" fmla="*/ 204040 h 1168974"/>
              <a:gd name="connsiteX62" fmla="*/ 8222043 w 8486539"/>
              <a:gd name="connsiteY62" fmla="*/ 188926 h 1168974"/>
              <a:gd name="connsiteX63" fmla="*/ 8161587 w 8486539"/>
              <a:gd name="connsiteY63" fmla="*/ 173812 h 1168974"/>
              <a:gd name="connsiteX64" fmla="*/ 8078459 w 8486539"/>
              <a:gd name="connsiteY64" fmla="*/ 158698 h 1168974"/>
              <a:gd name="connsiteX65" fmla="*/ 7980218 w 8486539"/>
              <a:gd name="connsiteY65" fmla="*/ 143584 h 1168974"/>
              <a:gd name="connsiteX66" fmla="*/ 7889534 w 8486539"/>
              <a:gd name="connsiteY66" fmla="*/ 128470 h 1168974"/>
              <a:gd name="connsiteX67" fmla="*/ 7504126 w 8486539"/>
              <a:gd name="connsiteY67" fmla="*/ 113356 h 1168974"/>
              <a:gd name="connsiteX68" fmla="*/ 7451226 w 8486539"/>
              <a:gd name="connsiteY68" fmla="*/ 120913 h 1168974"/>
              <a:gd name="connsiteX69" fmla="*/ 7398327 w 8486539"/>
              <a:gd name="connsiteY69" fmla="*/ 113356 h 1168974"/>
              <a:gd name="connsiteX70" fmla="*/ 7330314 w 8486539"/>
              <a:gd name="connsiteY70" fmla="*/ 105799 h 1168974"/>
              <a:gd name="connsiteX71" fmla="*/ 7012919 w 8486539"/>
              <a:gd name="connsiteY71" fmla="*/ 98242 h 1168974"/>
              <a:gd name="connsiteX72" fmla="*/ 6960020 w 8486539"/>
              <a:gd name="connsiteY72" fmla="*/ 105799 h 1168974"/>
              <a:gd name="connsiteX73" fmla="*/ 6892007 w 8486539"/>
              <a:gd name="connsiteY73" fmla="*/ 105799 h 1168974"/>
              <a:gd name="connsiteX74" fmla="*/ 6242102 w 8486539"/>
              <a:gd name="connsiteY74" fmla="*/ 98242 h 1168974"/>
              <a:gd name="connsiteX75" fmla="*/ 6219431 w 8486539"/>
              <a:gd name="connsiteY75" fmla="*/ 105799 h 1168974"/>
              <a:gd name="connsiteX76" fmla="*/ 6007835 w 8486539"/>
              <a:gd name="connsiteY76" fmla="*/ 98242 h 1168974"/>
              <a:gd name="connsiteX77" fmla="*/ 5902036 w 8486539"/>
              <a:gd name="connsiteY77" fmla="*/ 98242 h 1168974"/>
              <a:gd name="connsiteX78" fmla="*/ 5864251 w 8486539"/>
              <a:gd name="connsiteY78" fmla="*/ 105799 h 1168974"/>
              <a:gd name="connsiteX79" fmla="*/ 5781124 w 8486539"/>
              <a:gd name="connsiteY79" fmla="*/ 98242 h 1168974"/>
              <a:gd name="connsiteX80" fmla="*/ 5743339 w 8486539"/>
              <a:gd name="connsiteY80" fmla="*/ 105799 h 1168974"/>
              <a:gd name="connsiteX81" fmla="*/ 5713111 w 8486539"/>
              <a:gd name="connsiteY81" fmla="*/ 98242 h 1168974"/>
              <a:gd name="connsiteX82" fmla="*/ 5645097 w 8486539"/>
              <a:gd name="connsiteY82" fmla="*/ 83128 h 1168974"/>
              <a:gd name="connsiteX83" fmla="*/ 5622426 w 8486539"/>
              <a:gd name="connsiteY83" fmla="*/ 75571 h 1168974"/>
              <a:gd name="connsiteX84" fmla="*/ 5569527 w 8486539"/>
              <a:gd name="connsiteY84" fmla="*/ 68014 h 1168974"/>
              <a:gd name="connsiteX85" fmla="*/ 5524185 w 8486539"/>
              <a:gd name="connsiteY85" fmla="*/ 60456 h 1168974"/>
              <a:gd name="connsiteX86" fmla="*/ 5493957 w 8486539"/>
              <a:gd name="connsiteY86" fmla="*/ 52899 h 1168974"/>
              <a:gd name="connsiteX87" fmla="*/ 5456172 w 8486539"/>
              <a:gd name="connsiteY87" fmla="*/ 45342 h 1168974"/>
              <a:gd name="connsiteX88" fmla="*/ 5433501 w 8486539"/>
              <a:gd name="connsiteY88" fmla="*/ 37785 h 1168974"/>
              <a:gd name="connsiteX89" fmla="*/ 5229461 w 8486539"/>
              <a:gd name="connsiteY89" fmla="*/ 30228 h 1168974"/>
              <a:gd name="connsiteX90" fmla="*/ 5131220 w 8486539"/>
              <a:gd name="connsiteY90" fmla="*/ 22671 h 1168974"/>
              <a:gd name="connsiteX91" fmla="*/ 5108549 w 8486539"/>
              <a:gd name="connsiteY91" fmla="*/ 30228 h 1168974"/>
              <a:gd name="connsiteX92" fmla="*/ 4783597 w 8486539"/>
              <a:gd name="connsiteY92" fmla="*/ 22671 h 1168974"/>
              <a:gd name="connsiteX93" fmla="*/ 3053038 w 8486539"/>
              <a:gd name="connsiteY93" fmla="*/ 22671 h 1168974"/>
              <a:gd name="connsiteX94" fmla="*/ 2901897 w 8486539"/>
              <a:gd name="connsiteY94" fmla="*/ 15114 h 1168974"/>
              <a:gd name="connsiteX95" fmla="*/ 2811213 w 8486539"/>
              <a:gd name="connsiteY95" fmla="*/ 22671 h 1168974"/>
              <a:gd name="connsiteX96" fmla="*/ 2743200 w 8486539"/>
              <a:gd name="connsiteY96" fmla="*/ 15114 h 1168974"/>
              <a:gd name="connsiteX97" fmla="*/ 2735643 w 8486539"/>
              <a:gd name="connsiteY97" fmla="*/ 15114 h 1168974"/>
              <a:gd name="connsiteX98" fmla="*/ 2644959 w 8486539"/>
              <a:gd name="connsiteY98" fmla="*/ 0 h 116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8486539" h="1168974">
                <a:moveTo>
                  <a:pt x="2644959" y="0"/>
                </a:moveTo>
                <a:lnTo>
                  <a:pt x="2644959" y="0"/>
                </a:lnTo>
                <a:cubicBezTo>
                  <a:pt x="2642440" y="25190"/>
                  <a:pt x="2642067" y="50689"/>
                  <a:pt x="2637402" y="75571"/>
                </a:cubicBezTo>
                <a:cubicBezTo>
                  <a:pt x="2634466" y="91230"/>
                  <a:pt x="2625413" y="105291"/>
                  <a:pt x="2622288" y="120913"/>
                </a:cubicBezTo>
                <a:lnTo>
                  <a:pt x="2614730" y="158698"/>
                </a:lnTo>
                <a:cubicBezTo>
                  <a:pt x="2612211" y="199002"/>
                  <a:pt x="2611400" y="239449"/>
                  <a:pt x="2607173" y="279610"/>
                </a:cubicBezTo>
                <a:cubicBezTo>
                  <a:pt x="2606339" y="287532"/>
                  <a:pt x="2604035" y="295653"/>
                  <a:pt x="2599616" y="302281"/>
                </a:cubicBezTo>
                <a:cubicBezTo>
                  <a:pt x="2585410" y="323590"/>
                  <a:pt x="2549619" y="343170"/>
                  <a:pt x="2531603" y="355180"/>
                </a:cubicBezTo>
                <a:cubicBezTo>
                  <a:pt x="2524046" y="360218"/>
                  <a:pt x="2517743" y="368091"/>
                  <a:pt x="2508932" y="370294"/>
                </a:cubicBezTo>
                <a:cubicBezTo>
                  <a:pt x="2498856" y="372813"/>
                  <a:pt x="2488949" y="376144"/>
                  <a:pt x="2478704" y="377852"/>
                </a:cubicBezTo>
                <a:cubicBezTo>
                  <a:pt x="2439081" y="384456"/>
                  <a:pt x="2372109" y="389603"/>
                  <a:pt x="2335121" y="392966"/>
                </a:cubicBezTo>
                <a:cubicBezTo>
                  <a:pt x="2263232" y="369004"/>
                  <a:pt x="2296650" y="377852"/>
                  <a:pt x="2146195" y="377852"/>
                </a:cubicBezTo>
                <a:cubicBezTo>
                  <a:pt x="2128383" y="377852"/>
                  <a:pt x="2110929" y="382890"/>
                  <a:pt x="2093296" y="385409"/>
                </a:cubicBezTo>
                <a:lnTo>
                  <a:pt x="2032840" y="377852"/>
                </a:lnTo>
                <a:cubicBezTo>
                  <a:pt x="1997009" y="372733"/>
                  <a:pt x="1971185" y="366222"/>
                  <a:pt x="1934598" y="362737"/>
                </a:cubicBezTo>
                <a:cubicBezTo>
                  <a:pt x="1899401" y="359385"/>
                  <a:pt x="1864066" y="357699"/>
                  <a:pt x="1828800" y="355180"/>
                </a:cubicBezTo>
                <a:lnTo>
                  <a:pt x="1345150" y="362737"/>
                </a:lnTo>
                <a:cubicBezTo>
                  <a:pt x="1239322" y="362737"/>
                  <a:pt x="1133583" y="355180"/>
                  <a:pt x="1027755" y="355180"/>
                </a:cubicBezTo>
                <a:cubicBezTo>
                  <a:pt x="899261" y="355180"/>
                  <a:pt x="770822" y="360503"/>
                  <a:pt x="642347" y="362737"/>
                </a:cubicBezTo>
                <a:lnTo>
                  <a:pt x="158697" y="370294"/>
                </a:lnTo>
                <a:cubicBezTo>
                  <a:pt x="143583" y="375332"/>
                  <a:pt x="126611" y="376572"/>
                  <a:pt x="113355" y="385409"/>
                </a:cubicBezTo>
                <a:cubicBezTo>
                  <a:pt x="105798" y="390447"/>
                  <a:pt x="97661" y="394709"/>
                  <a:pt x="90684" y="400523"/>
                </a:cubicBezTo>
                <a:cubicBezTo>
                  <a:pt x="76359" y="412461"/>
                  <a:pt x="61391" y="428881"/>
                  <a:pt x="52899" y="445865"/>
                </a:cubicBezTo>
                <a:cubicBezTo>
                  <a:pt x="49337" y="452990"/>
                  <a:pt x="48904" y="461411"/>
                  <a:pt x="45342" y="468536"/>
                </a:cubicBezTo>
                <a:cubicBezTo>
                  <a:pt x="16043" y="527134"/>
                  <a:pt x="41666" y="456894"/>
                  <a:pt x="22671" y="513878"/>
                </a:cubicBezTo>
                <a:cubicBezTo>
                  <a:pt x="758" y="667268"/>
                  <a:pt x="28528" y="475810"/>
                  <a:pt x="7557" y="612119"/>
                </a:cubicBezTo>
                <a:cubicBezTo>
                  <a:pt x="4849" y="629724"/>
                  <a:pt x="2519" y="647385"/>
                  <a:pt x="0" y="665018"/>
                </a:cubicBezTo>
                <a:cubicBezTo>
                  <a:pt x="2519" y="685170"/>
                  <a:pt x="6461" y="705195"/>
                  <a:pt x="7557" y="725475"/>
                </a:cubicBezTo>
                <a:cubicBezTo>
                  <a:pt x="20288" y="960996"/>
                  <a:pt x="-26035" y="882904"/>
                  <a:pt x="30228" y="967299"/>
                </a:cubicBezTo>
                <a:cubicBezTo>
                  <a:pt x="33253" y="979399"/>
                  <a:pt x="47379" y="1039190"/>
                  <a:pt x="52899" y="1042870"/>
                </a:cubicBezTo>
                <a:cubicBezTo>
                  <a:pt x="71692" y="1055399"/>
                  <a:pt x="83883" y="1064880"/>
                  <a:pt x="105798" y="1073098"/>
                </a:cubicBezTo>
                <a:cubicBezTo>
                  <a:pt x="115523" y="1076745"/>
                  <a:pt x="126040" y="1077802"/>
                  <a:pt x="136026" y="1080655"/>
                </a:cubicBezTo>
                <a:cubicBezTo>
                  <a:pt x="143685" y="1082843"/>
                  <a:pt x="150886" y="1086650"/>
                  <a:pt x="158697" y="1088212"/>
                </a:cubicBezTo>
                <a:cubicBezTo>
                  <a:pt x="187114" y="1093895"/>
                  <a:pt x="254164" y="1100332"/>
                  <a:pt x="279610" y="1103326"/>
                </a:cubicBezTo>
                <a:cubicBezTo>
                  <a:pt x="507404" y="1130125"/>
                  <a:pt x="128410" y="1087410"/>
                  <a:pt x="423193" y="1118440"/>
                </a:cubicBezTo>
                <a:cubicBezTo>
                  <a:pt x="443390" y="1120566"/>
                  <a:pt x="463340" y="1125949"/>
                  <a:pt x="483649" y="1125997"/>
                </a:cubicBezTo>
                <a:lnTo>
                  <a:pt x="6823993" y="1133554"/>
                </a:lnTo>
                <a:cubicBezTo>
                  <a:pt x="6851702" y="1136073"/>
                  <a:pt x="6879512" y="1137660"/>
                  <a:pt x="6907121" y="1141111"/>
                </a:cubicBezTo>
                <a:cubicBezTo>
                  <a:pt x="6919866" y="1142704"/>
                  <a:pt x="6932174" y="1146970"/>
                  <a:pt x="6944906" y="1148668"/>
                </a:cubicBezTo>
                <a:cubicBezTo>
                  <a:pt x="6970000" y="1152014"/>
                  <a:pt x="6995286" y="1153706"/>
                  <a:pt x="7020476" y="1156225"/>
                </a:cubicBezTo>
                <a:cubicBezTo>
                  <a:pt x="7358023" y="1151187"/>
                  <a:pt x="7700126" y="1196609"/>
                  <a:pt x="8033117" y="1141111"/>
                </a:cubicBezTo>
                <a:lnTo>
                  <a:pt x="8123802" y="1125997"/>
                </a:lnTo>
                <a:cubicBezTo>
                  <a:pt x="8175625" y="1108723"/>
                  <a:pt x="8111304" y="1129121"/>
                  <a:pt x="8184258" y="1110883"/>
                </a:cubicBezTo>
                <a:cubicBezTo>
                  <a:pt x="8191986" y="1108951"/>
                  <a:pt x="8199153" y="1105054"/>
                  <a:pt x="8206929" y="1103326"/>
                </a:cubicBezTo>
                <a:cubicBezTo>
                  <a:pt x="8221887" y="1100002"/>
                  <a:pt x="8237406" y="1099485"/>
                  <a:pt x="8252271" y="1095769"/>
                </a:cubicBezTo>
                <a:cubicBezTo>
                  <a:pt x="8267727" y="1091905"/>
                  <a:pt x="8282499" y="1085693"/>
                  <a:pt x="8297613" y="1080655"/>
                </a:cubicBezTo>
                <a:lnTo>
                  <a:pt x="8342955" y="1065541"/>
                </a:lnTo>
                <a:lnTo>
                  <a:pt x="8365626" y="1057984"/>
                </a:lnTo>
                <a:cubicBezTo>
                  <a:pt x="8373183" y="1055465"/>
                  <a:pt x="8381669" y="1054846"/>
                  <a:pt x="8388297" y="1050427"/>
                </a:cubicBezTo>
                <a:lnTo>
                  <a:pt x="8433640" y="1020199"/>
                </a:lnTo>
                <a:lnTo>
                  <a:pt x="8463868" y="974856"/>
                </a:lnTo>
                <a:cubicBezTo>
                  <a:pt x="8468906" y="967299"/>
                  <a:pt x="8476110" y="960801"/>
                  <a:pt x="8478982" y="952185"/>
                </a:cubicBezTo>
                <a:lnTo>
                  <a:pt x="8486539" y="929514"/>
                </a:lnTo>
                <a:cubicBezTo>
                  <a:pt x="8484020" y="911881"/>
                  <a:pt x="8482475" y="894081"/>
                  <a:pt x="8478982" y="876615"/>
                </a:cubicBezTo>
                <a:cubicBezTo>
                  <a:pt x="8477420" y="868804"/>
                  <a:pt x="8473357" y="861672"/>
                  <a:pt x="8471425" y="853944"/>
                </a:cubicBezTo>
                <a:cubicBezTo>
                  <a:pt x="8468310" y="841483"/>
                  <a:pt x="8466387" y="828754"/>
                  <a:pt x="8463868" y="816159"/>
                </a:cubicBezTo>
                <a:cubicBezTo>
                  <a:pt x="8466387" y="738070"/>
                  <a:pt x="8471425" y="660021"/>
                  <a:pt x="8471425" y="581891"/>
                </a:cubicBezTo>
                <a:cubicBezTo>
                  <a:pt x="8471425" y="293616"/>
                  <a:pt x="8436048" y="408411"/>
                  <a:pt x="8471425" y="302281"/>
                </a:cubicBezTo>
                <a:cubicBezTo>
                  <a:pt x="8468906" y="292205"/>
                  <a:pt x="8466852" y="282001"/>
                  <a:pt x="8463868" y="272053"/>
                </a:cubicBezTo>
                <a:cubicBezTo>
                  <a:pt x="8450184" y="226439"/>
                  <a:pt x="8461894" y="228107"/>
                  <a:pt x="8426083" y="219154"/>
                </a:cubicBezTo>
                <a:cubicBezTo>
                  <a:pt x="8413622" y="216039"/>
                  <a:pt x="8401013" y="213414"/>
                  <a:pt x="8388297" y="211597"/>
                </a:cubicBezTo>
                <a:cubicBezTo>
                  <a:pt x="8365716" y="208371"/>
                  <a:pt x="8342955" y="206559"/>
                  <a:pt x="8320284" y="204040"/>
                </a:cubicBezTo>
                <a:cubicBezTo>
                  <a:pt x="8236222" y="183024"/>
                  <a:pt x="8370010" y="215038"/>
                  <a:pt x="8222043" y="188926"/>
                </a:cubicBezTo>
                <a:cubicBezTo>
                  <a:pt x="8201587" y="185316"/>
                  <a:pt x="8182150" y="176750"/>
                  <a:pt x="8161587" y="173812"/>
                </a:cubicBezTo>
                <a:cubicBezTo>
                  <a:pt x="8027120" y="154602"/>
                  <a:pt x="8167536" y="176513"/>
                  <a:pt x="8078459" y="158698"/>
                </a:cubicBezTo>
                <a:cubicBezTo>
                  <a:pt x="8044438" y="151894"/>
                  <a:pt x="8014701" y="149029"/>
                  <a:pt x="7980218" y="143584"/>
                </a:cubicBezTo>
                <a:cubicBezTo>
                  <a:pt x="7949948" y="138805"/>
                  <a:pt x="7920089" y="130820"/>
                  <a:pt x="7889534" y="128470"/>
                </a:cubicBezTo>
                <a:cubicBezTo>
                  <a:pt x="7695819" y="113569"/>
                  <a:pt x="7824125" y="121777"/>
                  <a:pt x="7504126" y="113356"/>
                </a:cubicBezTo>
                <a:cubicBezTo>
                  <a:pt x="7486493" y="115875"/>
                  <a:pt x="7469038" y="120913"/>
                  <a:pt x="7451226" y="120913"/>
                </a:cubicBezTo>
                <a:cubicBezTo>
                  <a:pt x="7433414" y="120913"/>
                  <a:pt x="7416001" y="115565"/>
                  <a:pt x="7398327" y="113356"/>
                </a:cubicBezTo>
                <a:cubicBezTo>
                  <a:pt x="7375693" y="110527"/>
                  <a:pt x="7353107" y="106693"/>
                  <a:pt x="7330314" y="105799"/>
                </a:cubicBezTo>
                <a:cubicBezTo>
                  <a:pt x="7224567" y="101652"/>
                  <a:pt x="7118717" y="100761"/>
                  <a:pt x="7012919" y="98242"/>
                </a:cubicBezTo>
                <a:cubicBezTo>
                  <a:pt x="6995286" y="100761"/>
                  <a:pt x="6977832" y="105799"/>
                  <a:pt x="6960020" y="105799"/>
                </a:cubicBezTo>
                <a:cubicBezTo>
                  <a:pt x="6880221" y="105799"/>
                  <a:pt x="6943043" y="88787"/>
                  <a:pt x="6892007" y="105799"/>
                </a:cubicBezTo>
                <a:lnTo>
                  <a:pt x="6242102" y="98242"/>
                </a:lnTo>
                <a:cubicBezTo>
                  <a:pt x="6234136" y="98242"/>
                  <a:pt x="6227397" y="105799"/>
                  <a:pt x="6219431" y="105799"/>
                </a:cubicBezTo>
                <a:cubicBezTo>
                  <a:pt x="6148854" y="105799"/>
                  <a:pt x="6078367" y="100761"/>
                  <a:pt x="6007835" y="98242"/>
                </a:cubicBezTo>
                <a:cubicBezTo>
                  <a:pt x="5938950" y="115463"/>
                  <a:pt x="6022303" y="98242"/>
                  <a:pt x="5902036" y="98242"/>
                </a:cubicBezTo>
                <a:cubicBezTo>
                  <a:pt x="5889192" y="98242"/>
                  <a:pt x="5876846" y="103280"/>
                  <a:pt x="5864251" y="105799"/>
                </a:cubicBezTo>
                <a:cubicBezTo>
                  <a:pt x="5836542" y="103280"/>
                  <a:pt x="5808947" y="98242"/>
                  <a:pt x="5781124" y="98242"/>
                </a:cubicBezTo>
                <a:cubicBezTo>
                  <a:pt x="5768280" y="98242"/>
                  <a:pt x="5756183" y="105799"/>
                  <a:pt x="5743339" y="105799"/>
                </a:cubicBezTo>
                <a:cubicBezTo>
                  <a:pt x="5732953" y="105799"/>
                  <a:pt x="5723250" y="100495"/>
                  <a:pt x="5713111" y="98242"/>
                </a:cubicBezTo>
                <a:cubicBezTo>
                  <a:pt x="5678051" y="90451"/>
                  <a:pt x="5677347" y="92342"/>
                  <a:pt x="5645097" y="83128"/>
                </a:cubicBezTo>
                <a:cubicBezTo>
                  <a:pt x="5637438" y="80940"/>
                  <a:pt x="5630237" y="77133"/>
                  <a:pt x="5622426" y="75571"/>
                </a:cubicBezTo>
                <a:cubicBezTo>
                  <a:pt x="5604960" y="72078"/>
                  <a:pt x="5587132" y="70723"/>
                  <a:pt x="5569527" y="68014"/>
                </a:cubicBezTo>
                <a:cubicBezTo>
                  <a:pt x="5554383" y="65684"/>
                  <a:pt x="5539210" y="63461"/>
                  <a:pt x="5524185" y="60456"/>
                </a:cubicBezTo>
                <a:cubicBezTo>
                  <a:pt x="5514001" y="58419"/>
                  <a:pt x="5504096" y="55152"/>
                  <a:pt x="5493957" y="52899"/>
                </a:cubicBezTo>
                <a:cubicBezTo>
                  <a:pt x="5481418" y="50113"/>
                  <a:pt x="5468633" y="48457"/>
                  <a:pt x="5456172" y="45342"/>
                </a:cubicBezTo>
                <a:cubicBezTo>
                  <a:pt x="5448444" y="43410"/>
                  <a:pt x="5441449" y="38315"/>
                  <a:pt x="5433501" y="37785"/>
                </a:cubicBezTo>
                <a:cubicBezTo>
                  <a:pt x="5365592" y="33258"/>
                  <a:pt x="5297474" y="32747"/>
                  <a:pt x="5229461" y="30228"/>
                </a:cubicBezTo>
                <a:cubicBezTo>
                  <a:pt x="5196714" y="27709"/>
                  <a:pt x="5164064" y="22671"/>
                  <a:pt x="5131220" y="22671"/>
                </a:cubicBezTo>
                <a:cubicBezTo>
                  <a:pt x="5123254" y="22671"/>
                  <a:pt x="5116515" y="30228"/>
                  <a:pt x="5108549" y="30228"/>
                </a:cubicBezTo>
                <a:cubicBezTo>
                  <a:pt x="5000202" y="30228"/>
                  <a:pt x="4891914" y="25190"/>
                  <a:pt x="4783597" y="22671"/>
                </a:cubicBezTo>
                <a:cubicBezTo>
                  <a:pt x="4223967" y="162578"/>
                  <a:pt x="3629872" y="27380"/>
                  <a:pt x="3053038" y="22671"/>
                </a:cubicBezTo>
                <a:cubicBezTo>
                  <a:pt x="3002596" y="22259"/>
                  <a:pt x="2952277" y="17633"/>
                  <a:pt x="2901897" y="15114"/>
                </a:cubicBezTo>
                <a:cubicBezTo>
                  <a:pt x="2871669" y="17633"/>
                  <a:pt x="2841546" y="22671"/>
                  <a:pt x="2811213" y="22671"/>
                </a:cubicBezTo>
                <a:cubicBezTo>
                  <a:pt x="2788402" y="22671"/>
                  <a:pt x="2765897" y="17384"/>
                  <a:pt x="2743200" y="15114"/>
                </a:cubicBezTo>
                <a:cubicBezTo>
                  <a:pt x="2740694" y="14863"/>
                  <a:pt x="2738162" y="15114"/>
                  <a:pt x="2735643" y="15114"/>
                </a:cubicBezTo>
                <a:lnTo>
                  <a:pt x="2644959" y="0"/>
                </a:lnTo>
                <a:close/>
              </a:path>
            </a:pathLst>
          </a:cu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581891" y="3416414"/>
            <a:ext cx="8486539" cy="1168974"/>
          </a:xfrm>
          <a:custGeom>
            <a:avLst/>
            <a:gdLst>
              <a:gd name="connsiteX0" fmla="*/ 2644959 w 8486539"/>
              <a:gd name="connsiteY0" fmla="*/ 0 h 1168974"/>
              <a:gd name="connsiteX1" fmla="*/ 2644959 w 8486539"/>
              <a:gd name="connsiteY1" fmla="*/ 0 h 1168974"/>
              <a:gd name="connsiteX2" fmla="*/ 2637402 w 8486539"/>
              <a:gd name="connsiteY2" fmla="*/ 75571 h 1168974"/>
              <a:gd name="connsiteX3" fmla="*/ 2622288 w 8486539"/>
              <a:gd name="connsiteY3" fmla="*/ 120913 h 1168974"/>
              <a:gd name="connsiteX4" fmla="*/ 2614730 w 8486539"/>
              <a:gd name="connsiteY4" fmla="*/ 158698 h 1168974"/>
              <a:gd name="connsiteX5" fmla="*/ 2607173 w 8486539"/>
              <a:gd name="connsiteY5" fmla="*/ 279610 h 1168974"/>
              <a:gd name="connsiteX6" fmla="*/ 2599616 w 8486539"/>
              <a:gd name="connsiteY6" fmla="*/ 302281 h 1168974"/>
              <a:gd name="connsiteX7" fmla="*/ 2531603 w 8486539"/>
              <a:gd name="connsiteY7" fmla="*/ 355180 h 1168974"/>
              <a:gd name="connsiteX8" fmla="*/ 2508932 w 8486539"/>
              <a:gd name="connsiteY8" fmla="*/ 370294 h 1168974"/>
              <a:gd name="connsiteX9" fmla="*/ 2478704 w 8486539"/>
              <a:gd name="connsiteY9" fmla="*/ 377852 h 1168974"/>
              <a:gd name="connsiteX10" fmla="*/ 2335121 w 8486539"/>
              <a:gd name="connsiteY10" fmla="*/ 392966 h 1168974"/>
              <a:gd name="connsiteX11" fmla="*/ 2146195 w 8486539"/>
              <a:gd name="connsiteY11" fmla="*/ 377852 h 1168974"/>
              <a:gd name="connsiteX12" fmla="*/ 2093296 w 8486539"/>
              <a:gd name="connsiteY12" fmla="*/ 385409 h 1168974"/>
              <a:gd name="connsiteX13" fmla="*/ 2032840 w 8486539"/>
              <a:gd name="connsiteY13" fmla="*/ 377852 h 1168974"/>
              <a:gd name="connsiteX14" fmla="*/ 1934598 w 8486539"/>
              <a:gd name="connsiteY14" fmla="*/ 362737 h 1168974"/>
              <a:gd name="connsiteX15" fmla="*/ 1828800 w 8486539"/>
              <a:gd name="connsiteY15" fmla="*/ 355180 h 1168974"/>
              <a:gd name="connsiteX16" fmla="*/ 1345150 w 8486539"/>
              <a:gd name="connsiteY16" fmla="*/ 362737 h 1168974"/>
              <a:gd name="connsiteX17" fmla="*/ 1027755 w 8486539"/>
              <a:gd name="connsiteY17" fmla="*/ 355180 h 1168974"/>
              <a:gd name="connsiteX18" fmla="*/ 642347 w 8486539"/>
              <a:gd name="connsiteY18" fmla="*/ 362737 h 1168974"/>
              <a:gd name="connsiteX19" fmla="*/ 158697 w 8486539"/>
              <a:gd name="connsiteY19" fmla="*/ 370294 h 1168974"/>
              <a:gd name="connsiteX20" fmla="*/ 113355 w 8486539"/>
              <a:gd name="connsiteY20" fmla="*/ 385409 h 1168974"/>
              <a:gd name="connsiteX21" fmla="*/ 90684 w 8486539"/>
              <a:gd name="connsiteY21" fmla="*/ 400523 h 1168974"/>
              <a:gd name="connsiteX22" fmla="*/ 52899 w 8486539"/>
              <a:gd name="connsiteY22" fmla="*/ 445865 h 1168974"/>
              <a:gd name="connsiteX23" fmla="*/ 45342 w 8486539"/>
              <a:gd name="connsiteY23" fmla="*/ 468536 h 1168974"/>
              <a:gd name="connsiteX24" fmla="*/ 22671 w 8486539"/>
              <a:gd name="connsiteY24" fmla="*/ 513878 h 1168974"/>
              <a:gd name="connsiteX25" fmla="*/ 7557 w 8486539"/>
              <a:gd name="connsiteY25" fmla="*/ 612119 h 1168974"/>
              <a:gd name="connsiteX26" fmla="*/ 0 w 8486539"/>
              <a:gd name="connsiteY26" fmla="*/ 665018 h 1168974"/>
              <a:gd name="connsiteX27" fmla="*/ 7557 w 8486539"/>
              <a:gd name="connsiteY27" fmla="*/ 725475 h 1168974"/>
              <a:gd name="connsiteX28" fmla="*/ 30228 w 8486539"/>
              <a:gd name="connsiteY28" fmla="*/ 967299 h 1168974"/>
              <a:gd name="connsiteX29" fmla="*/ 52899 w 8486539"/>
              <a:gd name="connsiteY29" fmla="*/ 1042870 h 1168974"/>
              <a:gd name="connsiteX30" fmla="*/ 105798 w 8486539"/>
              <a:gd name="connsiteY30" fmla="*/ 1073098 h 1168974"/>
              <a:gd name="connsiteX31" fmla="*/ 136026 w 8486539"/>
              <a:gd name="connsiteY31" fmla="*/ 1080655 h 1168974"/>
              <a:gd name="connsiteX32" fmla="*/ 158697 w 8486539"/>
              <a:gd name="connsiteY32" fmla="*/ 1088212 h 1168974"/>
              <a:gd name="connsiteX33" fmla="*/ 279610 w 8486539"/>
              <a:gd name="connsiteY33" fmla="*/ 1103326 h 1168974"/>
              <a:gd name="connsiteX34" fmla="*/ 423193 w 8486539"/>
              <a:gd name="connsiteY34" fmla="*/ 1118440 h 1168974"/>
              <a:gd name="connsiteX35" fmla="*/ 483649 w 8486539"/>
              <a:gd name="connsiteY35" fmla="*/ 1125997 h 1168974"/>
              <a:gd name="connsiteX36" fmla="*/ 6823993 w 8486539"/>
              <a:gd name="connsiteY36" fmla="*/ 1133554 h 1168974"/>
              <a:gd name="connsiteX37" fmla="*/ 6907121 w 8486539"/>
              <a:gd name="connsiteY37" fmla="*/ 1141111 h 1168974"/>
              <a:gd name="connsiteX38" fmla="*/ 6944906 w 8486539"/>
              <a:gd name="connsiteY38" fmla="*/ 1148668 h 1168974"/>
              <a:gd name="connsiteX39" fmla="*/ 7020476 w 8486539"/>
              <a:gd name="connsiteY39" fmla="*/ 1156225 h 1168974"/>
              <a:gd name="connsiteX40" fmla="*/ 8033117 w 8486539"/>
              <a:gd name="connsiteY40" fmla="*/ 1141111 h 1168974"/>
              <a:gd name="connsiteX41" fmla="*/ 8123802 w 8486539"/>
              <a:gd name="connsiteY41" fmla="*/ 1125997 h 1168974"/>
              <a:gd name="connsiteX42" fmla="*/ 8184258 w 8486539"/>
              <a:gd name="connsiteY42" fmla="*/ 1110883 h 1168974"/>
              <a:gd name="connsiteX43" fmla="*/ 8206929 w 8486539"/>
              <a:gd name="connsiteY43" fmla="*/ 1103326 h 1168974"/>
              <a:gd name="connsiteX44" fmla="*/ 8252271 w 8486539"/>
              <a:gd name="connsiteY44" fmla="*/ 1095769 h 1168974"/>
              <a:gd name="connsiteX45" fmla="*/ 8297613 w 8486539"/>
              <a:gd name="connsiteY45" fmla="*/ 1080655 h 1168974"/>
              <a:gd name="connsiteX46" fmla="*/ 8342955 w 8486539"/>
              <a:gd name="connsiteY46" fmla="*/ 1065541 h 1168974"/>
              <a:gd name="connsiteX47" fmla="*/ 8365626 w 8486539"/>
              <a:gd name="connsiteY47" fmla="*/ 1057984 h 1168974"/>
              <a:gd name="connsiteX48" fmla="*/ 8388297 w 8486539"/>
              <a:gd name="connsiteY48" fmla="*/ 1050427 h 1168974"/>
              <a:gd name="connsiteX49" fmla="*/ 8433640 w 8486539"/>
              <a:gd name="connsiteY49" fmla="*/ 1020199 h 1168974"/>
              <a:gd name="connsiteX50" fmla="*/ 8463868 w 8486539"/>
              <a:gd name="connsiteY50" fmla="*/ 974856 h 1168974"/>
              <a:gd name="connsiteX51" fmla="*/ 8478982 w 8486539"/>
              <a:gd name="connsiteY51" fmla="*/ 952185 h 1168974"/>
              <a:gd name="connsiteX52" fmla="*/ 8486539 w 8486539"/>
              <a:gd name="connsiteY52" fmla="*/ 929514 h 1168974"/>
              <a:gd name="connsiteX53" fmla="*/ 8478982 w 8486539"/>
              <a:gd name="connsiteY53" fmla="*/ 876615 h 1168974"/>
              <a:gd name="connsiteX54" fmla="*/ 8471425 w 8486539"/>
              <a:gd name="connsiteY54" fmla="*/ 853944 h 1168974"/>
              <a:gd name="connsiteX55" fmla="*/ 8463868 w 8486539"/>
              <a:gd name="connsiteY55" fmla="*/ 816159 h 1168974"/>
              <a:gd name="connsiteX56" fmla="*/ 8471425 w 8486539"/>
              <a:gd name="connsiteY56" fmla="*/ 581891 h 1168974"/>
              <a:gd name="connsiteX57" fmla="*/ 8471425 w 8486539"/>
              <a:gd name="connsiteY57" fmla="*/ 302281 h 1168974"/>
              <a:gd name="connsiteX58" fmla="*/ 8463868 w 8486539"/>
              <a:gd name="connsiteY58" fmla="*/ 272053 h 1168974"/>
              <a:gd name="connsiteX59" fmla="*/ 8426083 w 8486539"/>
              <a:gd name="connsiteY59" fmla="*/ 219154 h 1168974"/>
              <a:gd name="connsiteX60" fmla="*/ 8388297 w 8486539"/>
              <a:gd name="connsiteY60" fmla="*/ 211597 h 1168974"/>
              <a:gd name="connsiteX61" fmla="*/ 8320284 w 8486539"/>
              <a:gd name="connsiteY61" fmla="*/ 204040 h 1168974"/>
              <a:gd name="connsiteX62" fmla="*/ 8222043 w 8486539"/>
              <a:gd name="connsiteY62" fmla="*/ 188926 h 1168974"/>
              <a:gd name="connsiteX63" fmla="*/ 8161587 w 8486539"/>
              <a:gd name="connsiteY63" fmla="*/ 173812 h 1168974"/>
              <a:gd name="connsiteX64" fmla="*/ 8078459 w 8486539"/>
              <a:gd name="connsiteY64" fmla="*/ 158698 h 1168974"/>
              <a:gd name="connsiteX65" fmla="*/ 7980218 w 8486539"/>
              <a:gd name="connsiteY65" fmla="*/ 143584 h 1168974"/>
              <a:gd name="connsiteX66" fmla="*/ 7889534 w 8486539"/>
              <a:gd name="connsiteY66" fmla="*/ 128470 h 1168974"/>
              <a:gd name="connsiteX67" fmla="*/ 7504126 w 8486539"/>
              <a:gd name="connsiteY67" fmla="*/ 113356 h 1168974"/>
              <a:gd name="connsiteX68" fmla="*/ 7451226 w 8486539"/>
              <a:gd name="connsiteY68" fmla="*/ 120913 h 1168974"/>
              <a:gd name="connsiteX69" fmla="*/ 7398327 w 8486539"/>
              <a:gd name="connsiteY69" fmla="*/ 113356 h 1168974"/>
              <a:gd name="connsiteX70" fmla="*/ 7330314 w 8486539"/>
              <a:gd name="connsiteY70" fmla="*/ 105799 h 1168974"/>
              <a:gd name="connsiteX71" fmla="*/ 7012919 w 8486539"/>
              <a:gd name="connsiteY71" fmla="*/ 98242 h 1168974"/>
              <a:gd name="connsiteX72" fmla="*/ 6960020 w 8486539"/>
              <a:gd name="connsiteY72" fmla="*/ 105799 h 1168974"/>
              <a:gd name="connsiteX73" fmla="*/ 6892007 w 8486539"/>
              <a:gd name="connsiteY73" fmla="*/ 105799 h 1168974"/>
              <a:gd name="connsiteX74" fmla="*/ 6242102 w 8486539"/>
              <a:gd name="connsiteY74" fmla="*/ 98242 h 1168974"/>
              <a:gd name="connsiteX75" fmla="*/ 6219431 w 8486539"/>
              <a:gd name="connsiteY75" fmla="*/ 105799 h 1168974"/>
              <a:gd name="connsiteX76" fmla="*/ 6007835 w 8486539"/>
              <a:gd name="connsiteY76" fmla="*/ 98242 h 1168974"/>
              <a:gd name="connsiteX77" fmla="*/ 5902036 w 8486539"/>
              <a:gd name="connsiteY77" fmla="*/ 98242 h 1168974"/>
              <a:gd name="connsiteX78" fmla="*/ 5864251 w 8486539"/>
              <a:gd name="connsiteY78" fmla="*/ 105799 h 1168974"/>
              <a:gd name="connsiteX79" fmla="*/ 5781124 w 8486539"/>
              <a:gd name="connsiteY79" fmla="*/ 98242 h 1168974"/>
              <a:gd name="connsiteX80" fmla="*/ 5743339 w 8486539"/>
              <a:gd name="connsiteY80" fmla="*/ 105799 h 1168974"/>
              <a:gd name="connsiteX81" fmla="*/ 5713111 w 8486539"/>
              <a:gd name="connsiteY81" fmla="*/ 98242 h 1168974"/>
              <a:gd name="connsiteX82" fmla="*/ 5645097 w 8486539"/>
              <a:gd name="connsiteY82" fmla="*/ 83128 h 1168974"/>
              <a:gd name="connsiteX83" fmla="*/ 5622426 w 8486539"/>
              <a:gd name="connsiteY83" fmla="*/ 75571 h 1168974"/>
              <a:gd name="connsiteX84" fmla="*/ 5569527 w 8486539"/>
              <a:gd name="connsiteY84" fmla="*/ 68014 h 1168974"/>
              <a:gd name="connsiteX85" fmla="*/ 5524185 w 8486539"/>
              <a:gd name="connsiteY85" fmla="*/ 60456 h 1168974"/>
              <a:gd name="connsiteX86" fmla="*/ 5493957 w 8486539"/>
              <a:gd name="connsiteY86" fmla="*/ 52899 h 1168974"/>
              <a:gd name="connsiteX87" fmla="*/ 5456172 w 8486539"/>
              <a:gd name="connsiteY87" fmla="*/ 45342 h 1168974"/>
              <a:gd name="connsiteX88" fmla="*/ 5433501 w 8486539"/>
              <a:gd name="connsiteY88" fmla="*/ 37785 h 1168974"/>
              <a:gd name="connsiteX89" fmla="*/ 5229461 w 8486539"/>
              <a:gd name="connsiteY89" fmla="*/ 30228 h 1168974"/>
              <a:gd name="connsiteX90" fmla="*/ 5131220 w 8486539"/>
              <a:gd name="connsiteY90" fmla="*/ 22671 h 1168974"/>
              <a:gd name="connsiteX91" fmla="*/ 5108549 w 8486539"/>
              <a:gd name="connsiteY91" fmla="*/ 30228 h 1168974"/>
              <a:gd name="connsiteX92" fmla="*/ 4783597 w 8486539"/>
              <a:gd name="connsiteY92" fmla="*/ 22671 h 1168974"/>
              <a:gd name="connsiteX93" fmla="*/ 3053038 w 8486539"/>
              <a:gd name="connsiteY93" fmla="*/ 22671 h 1168974"/>
              <a:gd name="connsiteX94" fmla="*/ 2901897 w 8486539"/>
              <a:gd name="connsiteY94" fmla="*/ 15114 h 1168974"/>
              <a:gd name="connsiteX95" fmla="*/ 2811213 w 8486539"/>
              <a:gd name="connsiteY95" fmla="*/ 22671 h 1168974"/>
              <a:gd name="connsiteX96" fmla="*/ 2743200 w 8486539"/>
              <a:gd name="connsiteY96" fmla="*/ 15114 h 1168974"/>
              <a:gd name="connsiteX97" fmla="*/ 2735643 w 8486539"/>
              <a:gd name="connsiteY97" fmla="*/ 15114 h 1168974"/>
              <a:gd name="connsiteX98" fmla="*/ 2644959 w 8486539"/>
              <a:gd name="connsiteY98" fmla="*/ 0 h 116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8486539" h="1168974">
                <a:moveTo>
                  <a:pt x="2644959" y="0"/>
                </a:moveTo>
                <a:lnTo>
                  <a:pt x="2644959" y="0"/>
                </a:lnTo>
                <a:cubicBezTo>
                  <a:pt x="2642440" y="25190"/>
                  <a:pt x="2642067" y="50689"/>
                  <a:pt x="2637402" y="75571"/>
                </a:cubicBezTo>
                <a:cubicBezTo>
                  <a:pt x="2634466" y="91230"/>
                  <a:pt x="2625413" y="105291"/>
                  <a:pt x="2622288" y="120913"/>
                </a:cubicBezTo>
                <a:lnTo>
                  <a:pt x="2614730" y="158698"/>
                </a:lnTo>
                <a:cubicBezTo>
                  <a:pt x="2612211" y="199002"/>
                  <a:pt x="2611400" y="239449"/>
                  <a:pt x="2607173" y="279610"/>
                </a:cubicBezTo>
                <a:cubicBezTo>
                  <a:pt x="2606339" y="287532"/>
                  <a:pt x="2604035" y="295653"/>
                  <a:pt x="2599616" y="302281"/>
                </a:cubicBezTo>
                <a:cubicBezTo>
                  <a:pt x="2585410" y="323590"/>
                  <a:pt x="2549619" y="343170"/>
                  <a:pt x="2531603" y="355180"/>
                </a:cubicBezTo>
                <a:cubicBezTo>
                  <a:pt x="2524046" y="360218"/>
                  <a:pt x="2517743" y="368091"/>
                  <a:pt x="2508932" y="370294"/>
                </a:cubicBezTo>
                <a:cubicBezTo>
                  <a:pt x="2498856" y="372813"/>
                  <a:pt x="2488949" y="376144"/>
                  <a:pt x="2478704" y="377852"/>
                </a:cubicBezTo>
                <a:cubicBezTo>
                  <a:pt x="2439081" y="384456"/>
                  <a:pt x="2372109" y="389603"/>
                  <a:pt x="2335121" y="392966"/>
                </a:cubicBezTo>
                <a:cubicBezTo>
                  <a:pt x="2263232" y="369004"/>
                  <a:pt x="2296650" y="377852"/>
                  <a:pt x="2146195" y="377852"/>
                </a:cubicBezTo>
                <a:cubicBezTo>
                  <a:pt x="2128383" y="377852"/>
                  <a:pt x="2110929" y="382890"/>
                  <a:pt x="2093296" y="385409"/>
                </a:cubicBezTo>
                <a:lnTo>
                  <a:pt x="2032840" y="377852"/>
                </a:lnTo>
                <a:cubicBezTo>
                  <a:pt x="1997009" y="372733"/>
                  <a:pt x="1971185" y="366222"/>
                  <a:pt x="1934598" y="362737"/>
                </a:cubicBezTo>
                <a:cubicBezTo>
                  <a:pt x="1899401" y="359385"/>
                  <a:pt x="1864066" y="357699"/>
                  <a:pt x="1828800" y="355180"/>
                </a:cubicBezTo>
                <a:lnTo>
                  <a:pt x="1345150" y="362737"/>
                </a:lnTo>
                <a:cubicBezTo>
                  <a:pt x="1239322" y="362737"/>
                  <a:pt x="1133583" y="355180"/>
                  <a:pt x="1027755" y="355180"/>
                </a:cubicBezTo>
                <a:cubicBezTo>
                  <a:pt x="899261" y="355180"/>
                  <a:pt x="770822" y="360503"/>
                  <a:pt x="642347" y="362737"/>
                </a:cubicBezTo>
                <a:lnTo>
                  <a:pt x="158697" y="370294"/>
                </a:lnTo>
                <a:cubicBezTo>
                  <a:pt x="143583" y="375332"/>
                  <a:pt x="126611" y="376572"/>
                  <a:pt x="113355" y="385409"/>
                </a:cubicBezTo>
                <a:cubicBezTo>
                  <a:pt x="105798" y="390447"/>
                  <a:pt x="97661" y="394709"/>
                  <a:pt x="90684" y="400523"/>
                </a:cubicBezTo>
                <a:cubicBezTo>
                  <a:pt x="76359" y="412461"/>
                  <a:pt x="61391" y="428881"/>
                  <a:pt x="52899" y="445865"/>
                </a:cubicBezTo>
                <a:cubicBezTo>
                  <a:pt x="49337" y="452990"/>
                  <a:pt x="48904" y="461411"/>
                  <a:pt x="45342" y="468536"/>
                </a:cubicBezTo>
                <a:cubicBezTo>
                  <a:pt x="16043" y="527134"/>
                  <a:pt x="41666" y="456894"/>
                  <a:pt x="22671" y="513878"/>
                </a:cubicBezTo>
                <a:cubicBezTo>
                  <a:pt x="758" y="667268"/>
                  <a:pt x="28528" y="475810"/>
                  <a:pt x="7557" y="612119"/>
                </a:cubicBezTo>
                <a:cubicBezTo>
                  <a:pt x="4849" y="629724"/>
                  <a:pt x="2519" y="647385"/>
                  <a:pt x="0" y="665018"/>
                </a:cubicBezTo>
                <a:cubicBezTo>
                  <a:pt x="2519" y="685170"/>
                  <a:pt x="6461" y="705195"/>
                  <a:pt x="7557" y="725475"/>
                </a:cubicBezTo>
                <a:cubicBezTo>
                  <a:pt x="20288" y="960996"/>
                  <a:pt x="-26035" y="882904"/>
                  <a:pt x="30228" y="967299"/>
                </a:cubicBezTo>
                <a:cubicBezTo>
                  <a:pt x="33253" y="979399"/>
                  <a:pt x="47379" y="1039190"/>
                  <a:pt x="52899" y="1042870"/>
                </a:cubicBezTo>
                <a:cubicBezTo>
                  <a:pt x="71692" y="1055399"/>
                  <a:pt x="83883" y="1064880"/>
                  <a:pt x="105798" y="1073098"/>
                </a:cubicBezTo>
                <a:cubicBezTo>
                  <a:pt x="115523" y="1076745"/>
                  <a:pt x="126040" y="1077802"/>
                  <a:pt x="136026" y="1080655"/>
                </a:cubicBezTo>
                <a:cubicBezTo>
                  <a:pt x="143685" y="1082843"/>
                  <a:pt x="150886" y="1086650"/>
                  <a:pt x="158697" y="1088212"/>
                </a:cubicBezTo>
                <a:cubicBezTo>
                  <a:pt x="187114" y="1093895"/>
                  <a:pt x="254164" y="1100332"/>
                  <a:pt x="279610" y="1103326"/>
                </a:cubicBezTo>
                <a:cubicBezTo>
                  <a:pt x="507404" y="1130125"/>
                  <a:pt x="128410" y="1087410"/>
                  <a:pt x="423193" y="1118440"/>
                </a:cubicBezTo>
                <a:cubicBezTo>
                  <a:pt x="443390" y="1120566"/>
                  <a:pt x="463340" y="1125949"/>
                  <a:pt x="483649" y="1125997"/>
                </a:cubicBezTo>
                <a:lnTo>
                  <a:pt x="6823993" y="1133554"/>
                </a:lnTo>
                <a:cubicBezTo>
                  <a:pt x="6851702" y="1136073"/>
                  <a:pt x="6879512" y="1137660"/>
                  <a:pt x="6907121" y="1141111"/>
                </a:cubicBezTo>
                <a:cubicBezTo>
                  <a:pt x="6919866" y="1142704"/>
                  <a:pt x="6932174" y="1146970"/>
                  <a:pt x="6944906" y="1148668"/>
                </a:cubicBezTo>
                <a:cubicBezTo>
                  <a:pt x="6970000" y="1152014"/>
                  <a:pt x="6995286" y="1153706"/>
                  <a:pt x="7020476" y="1156225"/>
                </a:cubicBezTo>
                <a:cubicBezTo>
                  <a:pt x="7358023" y="1151187"/>
                  <a:pt x="7700126" y="1196609"/>
                  <a:pt x="8033117" y="1141111"/>
                </a:cubicBezTo>
                <a:lnTo>
                  <a:pt x="8123802" y="1125997"/>
                </a:lnTo>
                <a:cubicBezTo>
                  <a:pt x="8175625" y="1108723"/>
                  <a:pt x="8111304" y="1129121"/>
                  <a:pt x="8184258" y="1110883"/>
                </a:cubicBezTo>
                <a:cubicBezTo>
                  <a:pt x="8191986" y="1108951"/>
                  <a:pt x="8199153" y="1105054"/>
                  <a:pt x="8206929" y="1103326"/>
                </a:cubicBezTo>
                <a:cubicBezTo>
                  <a:pt x="8221887" y="1100002"/>
                  <a:pt x="8237406" y="1099485"/>
                  <a:pt x="8252271" y="1095769"/>
                </a:cubicBezTo>
                <a:cubicBezTo>
                  <a:pt x="8267727" y="1091905"/>
                  <a:pt x="8282499" y="1085693"/>
                  <a:pt x="8297613" y="1080655"/>
                </a:cubicBezTo>
                <a:lnTo>
                  <a:pt x="8342955" y="1065541"/>
                </a:lnTo>
                <a:lnTo>
                  <a:pt x="8365626" y="1057984"/>
                </a:lnTo>
                <a:cubicBezTo>
                  <a:pt x="8373183" y="1055465"/>
                  <a:pt x="8381669" y="1054846"/>
                  <a:pt x="8388297" y="1050427"/>
                </a:cubicBezTo>
                <a:lnTo>
                  <a:pt x="8433640" y="1020199"/>
                </a:lnTo>
                <a:lnTo>
                  <a:pt x="8463868" y="974856"/>
                </a:lnTo>
                <a:cubicBezTo>
                  <a:pt x="8468906" y="967299"/>
                  <a:pt x="8476110" y="960801"/>
                  <a:pt x="8478982" y="952185"/>
                </a:cubicBezTo>
                <a:lnTo>
                  <a:pt x="8486539" y="929514"/>
                </a:lnTo>
                <a:cubicBezTo>
                  <a:pt x="8484020" y="911881"/>
                  <a:pt x="8482475" y="894081"/>
                  <a:pt x="8478982" y="876615"/>
                </a:cubicBezTo>
                <a:cubicBezTo>
                  <a:pt x="8477420" y="868804"/>
                  <a:pt x="8473357" y="861672"/>
                  <a:pt x="8471425" y="853944"/>
                </a:cubicBezTo>
                <a:cubicBezTo>
                  <a:pt x="8468310" y="841483"/>
                  <a:pt x="8466387" y="828754"/>
                  <a:pt x="8463868" y="816159"/>
                </a:cubicBezTo>
                <a:cubicBezTo>
                  <a:pt x="8466387" y="738070"/>
                  <a:pt x="8471425" y="660021"/>
                  <a:pt x="8471425" y="581891"/>
                </a:cubicBezTo>
                <a:cubicBezTo>
                  <a:pt x="8471425" y="293616"/>
                  <a:pt x="8436048" y="408411"/>
                  <a:pt x="8471425" y="302281"/>
                </a:cubicBezTo>
                <a:cubicBezTo>
                  <a:pt x="8468906" y="292205"/>
                  <a:pt x="8466852" y="282001"/>
                  <a:pt x="8463868" y="272053"/>
                </a:cubicBezTo>
                <a:cubicBezTo>
                  <a:pt x="8450184" y="226439"/>
                  <a:pt x="8461894" y="228107"/>
                  <a:pt x="8426083" y="219154"/>
                </a:cubicBezTo>
                <a:cubicBezTo>
                  <a:pt x="8413622" y="216039"/>
                  <a:pt x="8401013" y="213414"/>
                  <a:pt x="8388297" y="211597"/>
                </a:cubicBezTo>
                <a:cubicBezTo>
                  <a:pt x="8365716" y="208371"/>
                  <a:pt x="8342955" y="206559"/>
                  <a:pt x="8320284" y="204040"/>
                </a:cubicBezTo>
                <a:cubicBezTo>
                  <a:pt x="8236222" y="183024"/>
                  <a:pt x="8370010" y="215038"/>
                  <a:pt x="8222043" y="188926"/>
                </a:cubicBezTo>
                <a:cubicBezTo>
                  <a:pt x="8201587" y="185316"/>
                  <a:pt x="8182150" y="176750"/>
                  <a:pt x="8161587" y="173812"/>
                </a:cubicBezTo>
                <a:cubicBezTo>
                  <a:pt x="8027120" y="154602"/>
                  <a:pt x="8167536" y="176513"/>
                  <a:pt x="8078459" y="158698"/>
                </a:cubicBezTo>
                <a:cubicBezTo>
                  <a:pt x="8044438" y="151894"/>
                  <a:pt x="8014701" y="149029"/>
                  <a:pt x="7980218" y="143584"/>
                </a:cubicBezTo>
                <a:cubicBezTo>
                  <a:pt x="7949948" y="138805"/>
                  <a:pt x="7920089" y="130820"/>
                  <a:pt x="7889534" y="128470"/>
                </a:cubicBezTo>
                <a:cubicBezTo>
                  <a:pt x="7695819" y="113569"/>
                  <a:pt x="7824125" y="121777"/>
                  <a:pt x="7504126" y="113356"/>
                </a:cubicBezTo>
                <a:cubicBezTo>
                  <a:pt x="7486493" y="115875"/>
                  <a:pt x="7469038" y="120913"/>
                  <a:pt x="7451226" y="120913"/>
                </a:cubicBezTo>
                <a:cubicBezTo>
                  <a:pt x="7433414" y="120913"/>
                  <a:pt x="7416001" y="115565"/>
                  <a:pt x="7398327" y="113356"/>
                </a:cubicBezTo>
                <a:cubicBezTo>
                  <a:pt x="7375693" y="110527"/>
                  <a:pt x="7353107" y="106693"/>
                  <a:pt x="7330314" y="105799"/>
                </a:cubicBezTo>
                <a:cubicBezTo>
                  <a:pt x="7224567" y="101652"/>
                  <a:pt x="7118717" y="100761"/>
                  <a:pt x="7012919" y="98242"/>
                </a:cubicBezTo>
                <a:cubicBezTo>
                  <a:pt x="6995286" y="100761"/>
                  <a:pt x="6977832" y="105799"/>
                  <a:pt x="6960020" y="105799"/>
                </a:cubicBezTo>
                <a:cubicBezTo>
                  <a:pt x="6880221" y="105799"/>
                  <a:pt x="6943043" y="88787"/>
                  <a:pt x="6892007" y="105799"/>
                </a:cubicBezTo>
                <a:lnTo>
                  <a:pt x="6242102" y="98242"/>
                </a:lnTo>
                <a:cubicBezTo>
                  <a:pt x="6234136" y="98242"/>
                  <a:pt x="6227397" y="105799"/>
                  <a:pt x="6219431" y="105799"/>
                </a:cubicBezTo>
                <a:cubicBezTo>
                  <a:pt x="6148854" y="105799"/>
                  <a:pt x="6078367" y="100761"/>
                  <a:pt x="6007835" y="98242"/>
                </a:cubicBezTo>
                <a:cubicBezTo>
                  <a:pt x="5938950" y="115463"/>
                  <a:pt x="6022303" y="98242"/>
                  <a:pt x="5902036" y="98242"/>
                </a:cubicBezTo>
                <a:cubicBezTo>
                  <a:pt x="5889192" y="98242"/>
                  <a:pt x="5876846" y="103280"/>
                  <a:pt x="5864251" y="105799"/>
                </a:cubicBezTo>
                <a:cubicBezTo>
                  <a:pt x="5836542" y="103280"/>
                  <a:pt x="5808947" y="98242"/>
                  <a:pt x="5781124" y="98242"/>
                </a:cubicBezTo>
                <a:cubicBezTo>
                  <a:pt x="5768280" y="98242"/>
                  <a:pt x="5756183" y="105799"/>
                  <a:pt x="5743339" y="105799"/>
                </a:cubicBezTo>
                <a:cubicBezTo>
                  <a:pt x="5732953" y="105799"/>
                  <a:pt x="5723250" y="100495"/>
                  <a:pt x="5713111" y="98242"/>
                </a:cubicBezTo>
                <a:cubicBezTo>
                  <a:pt x="5678051" y="90451"/>
                  <a:pt x="5677347" y="92342"/>
                  <a:pt x="5645097" y="83128"/>
                </a:cubicBezTo>
                <a:cubicBezTo>
                  <a:pt x="5637438" y="80940"/>
                  <a:pt x="5630237" y="77133"/>
                  <a:pt x="5622426" y="75571"/>
                </a:cubicBezTo>
                <a:cubicBezTo>
                  <a:pt x="5604960" y="72078"/>
                  <a:pt x="5587132" y="70723"/>
                  <a:pt x="5569527" y="68014"/>
                </a:cubicBezTo>
                <a:cubicBezTo>
                  <a:pt x="5554383" y="65684"/>
                  <a:pt x="5539210" y="63461"/>
                  <a:pt x="5524185" y="60456"/>
                </a:cubicBezTo>
                <a:cubicBezTo>
                  <a:pt x="5514001" y="58419"/>
                  <a:pt x="5504096" y="55152"/>
                  <a:pt x="5493957" y="52899"/>
                </a:cubicBezTo>
                <a:cubicBezTo>
                  <a:pt x="5481418" y="50113"/>
                  <a:pt x="5468633" y="48457"/>
                  <a:pt x="5456172" y="45342"/>
                </a:cubicBezTo>
                <a:cubicBezTo>
                  <a:pt x="5448444" y="43410"/>
                  <a:pt x="5441449" y="38315"/>
                  <a:pt x="5433501" y="37785"/>
                </a:cubicBezTo>
                <a:cubicBezTo>
                  <a:pt x="5365592" y="33258"/>
                  <a:pt x="5297474" y="32747"/>
                  <a:pt x="5229461" y="30228"/>
                </a:cubicBezTo>
                <a:cubicBezTo>
                  <a:pt x="5196714" y="27709"/>
                  <a:pt x="5164064" y="22671"/>
                  <a:pt x="5131220" y="22671"/>
                </a:cubicBezTo>
                <a:cubicBezTo>
                  <a:pt x="5123254" y="22671"/>
                  <a:pt x="5116515" y="30228"/>
                  <a:pt x="5108549" y="30228"/>
                </a:cubicBezTo>
                <a:cubicBezTo>
                  <a:pt x="5000202" y="30228"/>
                  <a:pt x="4891914" y="25190"/>
                  <a:pt x="4783597" y="22671"/>
                </a:cubicBezTo>
                <a:cubicBezTo>
                  <a:pt x="4223967" y="162578"/>
                  <a:pt x="3629872" y="27380"/>
                  <a:pt x="3053038" y="22671"/>
                </a:cubicBezTo>
                <a:cubicBezTo>
                  <a:pt x="3002596" y="22259"/>
                  <a:pt x="2952277" y="17633"/>
                  <a:pt x="2901897" y="15114"/>
                </a:cubicBezTo>
                <a:cubicBezTo>
                  <a:pt x="2871669" y="17633"/>
                  <a:pt x="2841546" y="22671"/>
                  <a:pt x="2811213" y="22671"/>
                </a:cubicBezTo>
                <a:cubicBezTo>
                  <a:pt x="2788402" y="22671"/>
                  <a:pt x="2765897" y="17384"/>
                  <a:pt x="2743200" y="15114"/>
                </a:cubicBezTo>
                <a:cubicBezTo>
                  <a:pt x="2740694" y="14863"/>
                  <a:pt x="2738162" y="15114"/>
                  <a:pt x="2735643" y="15114"/>
                </a:cubicBezTo>
                <a:lnTo>
                  <a:pt x="2644959" y="0"/>
                </a:lnTo>
                <a:close/>
              </a:path>
            </a:pathLst>
          </a:cu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677613" y="5202857"/>
            <a:ext cx="8486539" cy="1168974"/>
          </a:xfrm>
          <a:custGeom>
            <a:avLst/>
            <a:gdLst>
              <a:gd name="connsiteX0" fmla="*/ 2644959 w 8486539"/>
              <a:gd name="connsiteY0" fmla="*/ 0 h 1168974"/>
              <a:gd name="connsiteX1" fmla="*/ 2644959 w 8486539"/>
              <a:gd name="connsiteY1" fmla="*/ 0 h 1168974"/>
              <a:gd name="connsiteX2" fmla="*/ 2637402 w 8486539"/>
              <a:gd name="connsiteY2" fmla="*/ 75571 h 1168974"/>
              <a:gd name="connsiteX3" fmla="*/ 2622288 w 8486539"/>
              <a:gd name="connsiteY3" fmla="*/ 120913 h 1168974"/>
              <a:gd name="connsiteX4" fmla="*/ 2614730 w 8486539"/>
              <a:gd name="connsiteY4" fmla="*/ 158698 h 1168974"/>
              <a:gd name="connsiteX5" fmla="*/ 2607173 w 8486539"/>
              <a:gd name="connsiteY5" fmla="*/ 279610 h 1168974"/>
              <a:gd name="connsiteX6" fmla="*/ 2599616 w 8486539"/>
              <a:gd name="connsiteY6" fmla="*/ 302281 h 1168974"/>
              <a:gd name="connsiteX7" fmla="*/ 2531603 w 8486539"/>
              <a:gd name="connsiteY7" fmla="*/ 355180 h 1168974"/>
              <a:gd name="connsiteX8" fmla="*/ 2508932 w 8486539"/>
              <a:gd name="connsiteY8" fmla="*/ 370294 h 1168974"/>
              <a:gd name="connsiteX9" fmla="*/ 2478704 w 8486539"/>
              <a:gd name="connsiteY9" fmla="*/ 377852 h 1168974"/>
              <a:gd name="connsiteX10" fmla="*/ 2335121 w 8486539"/>
              <a:gd name="connsiteY10" fmla="*/ 392966 h 1168974"/>
              <a:gd name="connsiteX11" fmla="*/ 2146195 w 8486539"/>
              <a:gd name="connsiteY11" fmla="*/ 377852 h 1168974"/>
              <a:gd name="connsiteX12" fmla="*/ 2093296 w 8486539"/>
              <a:gd name="connsiteY12" fmla="*/ 385409 h 1168974"/>
              <a:gd name="connsiteX13" fmla="*/ 2032840 w 8486539"/>
              <a:gd name="connsiteY13" fmla="*/ 377852 h 1168974"/>
              <a:gd name="connsiteX14" fmla="*/ 1934598 w 8486539"/>
              <a:gd name="connsiteY14" fmla="*/ 362737 h 1168974"/>
              <a:gd name="connsiteX15" fmla="*/ 1828800 w 8486539"/>
              <a:gd name="connsiteY15" fmla="*/ 355180 h 1168974"/>
              <a:gd name="connsiteX16" fmla="*/ 1345150 w 8486539"/>
              <a:gd name="connsiteY16" fmla="*/ 362737 h 1168974"/>
              <a:gd name="connsiteX17" fmla="*/ 1027755 w 8486539"/>
              <a:gd name="connsiteY17" fmla="*/ 355180 h 1168974"/>
              <a:gd name="connsiteX18" fmla="*/ 642347 w 8486539"/>
              <a:gd name="connsiteY18" fmla="*/ 362737 h 1168974"/>
              <a:gd name="connsiteX19" fmla="*/ 158697 w 8486539"/>
              <a:gd name="connsiteY19" fmla="*/ 370294 h 1168974"/>
              <a:gd name="connsiteX20" fmla="*/ 113355 w 8486539"/>
              <a:gd name="connsiteY20" fmla="*/ 385409 h 1168974"/>
              <a:gd name="connsiteX21" fmla="*/ 90684 w 8486539"/>
              <a:gd name="connsiteY21" fmla="*/ 400523 h 1168974"/>
              <a:gd name="connsiteX22" fmla="*/ 52899 w 8486539"/>
              <a:gd name="connsiteY22" fmla="*/ 445865 h 1168974"/>
              <a:gd name="connsiteX23" fmla="*/ 45342 w 8486539"/>
              <a:gd name="connsiteY23" fmla="*/ 468536 h 1168974"/>
              <a:gd name="connsiteX24" fmla="*/ 22671 w 8486539"/>
              <a:gd name="connsiteY24" fmla="*/ 513878 h 1168974"/>
              <a:gd name="connsiteX25" fmla="*/ 7557 w 8486539"/>
              <a:gd name="connsiteY25" fmla="*/ 612119 h 1168974"/>
              <a:gd name="connsiteX26" fmla="*/ 0 w 8486539"/>
              <a:gd name="connsiteY26" fmla="*/ 665018 h 1168974"/>
              <a:gd name="connsiteX27" fmla="*/ 7557 w 8486539"/>
              <a:gd name="connsiteY27" fmla="*/ 725475 h 1168974"/>
              <a:gd name="connsiteX28" fmla="*/ 30228 w 8486539"/>
              <a:gd name="connsiteY28" fmla="*/ 967299 h 1168974"/>
              <a:gd name="connsiteX29" fmla="*/ 52899 w 8486539"/>
              <a:gd name="connsiteY29" fmla="*/ 1042870 h 1168974"/>
              <a:gd name="connsiteX30" fmla="*/ 105798 w 8486539"/>
              <a:gd name="connsiteY30" fmla="*/ 1073098 h 1168974"/>
              <a:gd name="connsiteX31" fmla="*/ 136026 w 8486539"/>
              <a:gd name="connsiteY31" fmla="*/ 1080655 h 1168974"/>
              <a:gd name="connsiteX32" fmla="*/ 158697 w 8486539"/>
              <a:gd name="connsiteY32" fmla="*/ 1088212 h 1168974"/>
              <a:gd name="connsiteX33" fmla="*/ 279610 w 8486539"/>
              <a:gd name="connsiteY33" fmla="*/ 1103326 h 1168974"/>
              <a:gd name="connsiteX34" fmla="*/ 423193 w 8486539"/>
              <a:gd name="connsiteY34" fmla="*/ 1118440 h 1168974"/>
              <a:gd name="connsiteX35" fmla="*/ 483649 w 8486539"/>
              <a:gd name="connsiteY35" fmla="*/ 1125997 h 1168974"/>
              <a:gd name="connsiteX36" fmla="*/ 6823993 w 8486539"/>
              <a:gd name="connsiteY36" fmla="*/ 1133554 h 1168974"/>
              <a:gd name="connsiteX37" fmla="*/ 6907121 w 8486539"/>
              <a:gd name="connsiteY37" fmla="*/ 1141111 h 1168974"/>
              <a:gd name="connsiteX38" fmla="*/ 6944906 w 8486539"/>
              <a:gd name="connsiteY38" fmla="*/ 1148668 h 1168974"/>
              <a:gd name="connsiteX39" fmla="*/ 7020476 w 8486539"/>
              <a:gd name="connsiteY39" fmla="*/ 1156225 h 1168974"/>
              <a:gd name="connsiteX40" fmla="*/ 8033117 w 8486539"/>
              <a:gd name="connsiteY40" fmla="*/ 1141111 h 1168974"/>
              <a:gd name="connsiteX41" fmla="*/ 8123802 w 8486539"/>
              <a:gd name="connsiteY41" fmla="*/ 1125997 h 1168974"/>
              <a:gd name="connsiteX42" fmla="*/ 8184258 w 8486539"/>
              <a:gd name="connsiteY42" fmla="*/ 1110883 h 1168974"/>
              <a:gd name="connsiteX43" fmla="*/ 8206929 w 8486539"/>
              <a:gd name="connsiteY43" fmla="*/ 1103326 h 1168974"/>
              <a:gd name="connsiteX44" fmla="*/ 8252271 w 8486539"/>
              <a:gd name="connsiteY44" fmla="*/ 1095769 h 1168974"/>
              <a:gd name="connsiteX45" fmla="*/ 8297613 w 8486539"/>
              <a:gd name="connsiteY45" fmla="*/ 1080655 h 1168974"/>
              <a:gd name="connsiteX46" fmla="*/ 8342955 w 8486539"/>
              <a:gd name="connsiteY46" fmla="*/ 1065541 h 1168974"/>
              <a:gd name="connsiteX47" fmla="*/ 8365626 w 8486539"/>
              <a:gd name="connsiteY47" fmla="*/ 1057984 h 1168974"/>
              <a:gd name="connsiteX48" fmla="*/ 8388297 w 8486539"/>
              <a:gd name="connsiteY48" fmla="*/ 1050427 h 1168974"/>
              <a:gd name="connsiteX49" fmla="*/ 8433640 w 8486539"/>
              <a:gd name="connsiteY49" fmla="*/ 1020199 h 1168974"/>
              <a:gd name="connsiteX50" fmla="*/ 8463868 w 8486539"/>
              <a:gd name="connsiteY50" fmla="*/ 974856 h 1168974"/>
              <a:gd name="connsiteX51" fmla="*/ 8478982 w 8486539"/>
              <a:gd name="connsiteY51" fmla="*/ 952185 h 1168974"/>
              <a:gd name="connsiteX52" fmla="*/ 8486539 w 8486539"/>
              <a:gd name="connsiteY52" fmla="*/ 929514 h 1168974"/>
              <a:gd name="connsiteX53" fmla="*/ 8478982 w 8486539"/>
              <a:gd name="connsiteY53" fmla="*/ 876615 h 1168974"/>
              <a:gd name="connsiteX54" fmla="*/ 8471425 w 8486539"/>
              <a:gd name="connsiteY54" fmla="*/ 853944 h 1168974"/>
              <a:gd name="connsiteX55" fmla="*/ 8463868 w 8486539"/>
              <a:gd name="connsiteY55" fmla="*/ 816159 h 1168974"/>
              <a:gd name="connsiteX56" fmla="*/ 8471425 w 8486539"/>
              <a:gd name="connsiteY56" fmla="*/ 581891 h 1168974"/>
              <a:gd name="connsiteX57" fmla="*/ 8471425 w 8486539"/>
              <a:gd name="connsiteY57" fmla="*/ 302281 h 1168974"/>
              <a:gd name="connsiteX58" fmla="*/ 8463868 w 8486539"/>
              <a:gd name="connsiteY58" fmla="*/ 272053 h 1168974"/>
              <a:gd name="connsiteX59" fmla="*/ 8426083 w 8486539"/>
              <a:gd name="connsiteY59" fmla="*/ 219154 h 1168974"/>
              <a:gd name="connsiteX60" fmla="*/ 8388297 w 8486539"/>
              <a:gd name="connsiteY60" fmla="*/ 211597 h 1168974"/>
              <a:gd name="connsiteX61" fmla="*/ 8320284 w 8486539"/>
              <a:gd name="connsiteY61" fmla="*/ 204040 h 1168974"/>
              <a:gd name="connsiteX62" fmla="*/ 8222043 w 8486539"/>
              <a:gd name="connsiteY62" fmla="*/ 188926 h 1168974"/>
              <a:gd name="connsiteX63" fmla="*/ 8161587 w 8486539"/>
              <a:gd name="connsiteY63" fmla="*/ 173812 h 1168974"/>
              <a:gd name="connsiteX64" fmla="*/ 8078459 w 8486539"/>
              <a:gd name="connsiteY64" fmla="*/ 158698 h 1168974"/>
              <a:gd name="connsiteX65" fmla="*/ 7980218 w 8486539"/>
              <a:gd name="connsiteY65" fmla="*/ 143584 h 1168974"/>
              <a:gd name="connsiteX66" fmla="*/ 7889534 w 8486539"/>
              <a:gd name="connsiteY66" fmla="*/ 128470 h 1168974"/>
              <a:gd name="connsiteX67" fmla="*/ 7504126 w 8486539"/>
              <a:gd name="connsiteY67" fmla="*/ 113356 h 1168974"/>
              <a:gd name="connsiteX68" fmla="*/ 7451226 w 8486539"/>
              <a:gd name="connsiteY68" fmla="*/ 120913 h 1168974"/>
              <a:gd name="connsiteX69" fmla="*/ 7398327 w 8486539"/>
              <a:gd name="connsiteY69" fmla="*/ 113356 h 1168974"/>
              <a:gd name="connsiteX70" fmla="*/ 7330314 w 8486539"/>
              <a:gd name="connsiteY70" fmla="*/ 105799 h 1168974"/>
              <a:gd name="connsiteX71" fmla="*/ 7012919 w 8486539"/>
              <a:gd name="connsiteY71" fmla="*/ 98242 h 1168974"/>
              <a:gd name="connsiteX72" fmla="*/ 6960020 w 8486539"/>
              <a:gd name="connsiteY72" fmla="*/ 105799 h 1168974"/>
              <a:gd name="connsiteX73" fmla="*/ 6892007 w 8486539"/>
              <a:gd name="connsiteY73" fmla="*/ 105799 h 1168974"/>
              <a:gd name="connsiteX74" fmla="*/ 6242102 w 8486539"/>
              <a:gd name="connsiteY74" fmla="*/ 98242 h 1168974"/>
              <a:gd name="connsiteX75" fmla="*/ 6219431 w 8486539"/>
              <a:gd name="connsiteY75" fmla="*/ 105799 h 1168974"/>
              <a:gd name="connsiteX76" fmla="*/ 6007835 w 8486539"/>
              <a:gd name="connsiteY76" fmla="*/ 98242 h 1168974"/>
              <a:gd name="connsiteX77" fmla="*/ 5902036 w 8486539"/>
              <a:gd name="connsiteY77" fmla="*/ 98242 h 1168974"/>
              <a:gd name="connsiteX78" fmla="*/ 5864251 w 8486539"/>
              <a:gd name="connsiteY78" fmla="*/ 105799 h 1168974"/>
              <a:gd name="connsiteX79" fmla="*/ 5781124 w 8486539"/>
              <a:gd name="connsiteY79" fmla="*/ 98242 h 1168974"/>
              <a:gd name="connsiteX80" fmla="*/ 5743339 w 8486539"/>
              <a:gd name="connsiteY80" fmla="*/ 105799 h 1168974"/>
              <a:gd name="connsiteX81" fmla="*/ 5713111 w 8486539"/>
              <a:gd name="connsiteY81" fmla="*/ 98242 h 1168974"/>
              <a:gd name="connsiteX82" fmla="*/ 5645097 w 8486539"/>
              <a:gd name="connsiteY82" fmla="*/ 83128 h 1168974"/>
              <a:gd name="connsiteX83" fmla="*/ 5622426 w 8486539"/>
              <a:gd name="connsiteY83" fmla="*/ 75571 h 1168974"/>
              <a:gd name="connsiteX84" fmla="*/ 5569527 w 8486539"/>
              <a:gd name="connsiteY84" fmla="*/ 68014 h 1168974"/>
              <a:gd name="connsiteX85" fmla="*/ 5524185 w 8486539"/>
              <a:gd name="connsiteY85" fmla="*/ 60456 h 1168974"/>
              <a:gd name="connsiteX86" fmla="*/ 5493957 w 8486539"/>
              <a:gd name="connsiteY86" fmla="*/ 52899 h 1168974"/>
              <a:gd name="connsiteX87" fmla="*/ 5456172 w 8486539"/>
              <a:gd name="connsiteY87" fmla="*/ 45342 h 1168974"/>
              <a:gd name="connsiteX88" fmla="*/ 5433501 w 8486539"/>
              <a:gd name="connsiteY88" fmla="*/ 37785 h 1168974"/>
              <a:gd name="connsiteX89" fmla="*/ 5229461 w 8486539"/>
              <a:gd name="connsiteY89" fmla="*/ 30228 h 1168974"/>
              <a:gd name="connsiteX90" fmla="*/ 5131220 w 8486539"/>
              <a:gd name="connsiteY90" fmla="*/ 22671 h 1168974"/>
              <a:gd name="connsiteX91" fmla="*/ 5108549 w 8486539"/>
              <a:gd name="connsiteY91" fmla="*/ 30228 h 1168974"/>
              <a:gd name="connsiteX92" fmla="*/ 4783597 w 8486539"/>
              <a:gd name="connsiteY92" fmla="*/ 22671 h 1168974"/>
              <a:gd name="connsiteX93" fmla="*/ 3053038 w 8486539"/>
              <a:gd name="connsiteY93" fmla="*/ 22671 h 1168974"/>
              <a:gd name="connsiteX94" fmla="*/ 2901897 w 8486539"/>
              <a:gd name="connsiteY94" fmla="*/ 15114 h 1168974"/>
              <a:gd name="connsiteX95" fmla="*/ 2811213 w 8486539"/>
              <a:gd name="connsiteY95" fmla="*/ 22671 h 1168974"/>
              <a:gd name="connsiteX96" fmla="*/ 2743200 w 8486539"/>
              <a:gd name="connsiteY96" fmla="*/ 15114 h 1168974"/>
              <a:gd name="connsiteX97" fmla="*/ 2735643 w 8486539"/>
              <a:gd name="connsiteY97" fmla="*/ 15114 h 1168974"/>
              <a:gd name="connsiteX98" fmla="*/ 2644959 w 8486539"/>
              <a:gd name="connsiteY98" fmla="*/ 0 h 116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8486539" h="1168974">
                <a:moveTo>
                  <a:pt x="2644959" y="0"/>
                </a:moveTo>
                <a:lnTo>
                  <a:pt x="2644959" y="0"/>
                </a:lnTo>
                <a:cubicBezTo>
                  <a:pt x="2642440" y="25190"/>
                  <a:pt x="2642067" y="50689"/>
                  <a:pt x="2637402" y="75571"/>
                </a:cubicBezTo>
                <a:cubicBezTo>
                  <a:pt x="2634466" y="91230"/>
                  <a:pt x="2625413" y="105291"/>
                  <a:pt x="2622288" y="120913"/>
                </a:cubicBezTo>
                <a:lnTo>
                  <a:pt x="2614730" y="158698"/>
                </a:lnTo>
                <a:cubicBezTo>
                  <a:pt x="2612211" y="199002"/>
                  <a:pt x="2611400" y="239449"/>
                  <a:pt x="2607173" y="279610"/>
                </a:cubicBezTo>
                <a:cubicBezTo>
                  <a:pt x="2606339" y="287532"/>
                  <a:pt x="2604035" y="295653"/>
                  <a:pt x="2599616" y="302281"/>
                </a:cubicBezTo>
                <a:cubicBezTo>
                  <a:pt x="2585410" y="323590"/>
                  <a:pt x="2549619" y="343170"/>
                  <a:pt x="2531603" y="355180"/>
                </a:cubicBezTo>
                <a:cubicBezTo>
                  <a:pt x="2524046" y="360218"/>
                  <a:pt x="2517743" y="368091"/>
                  <a:pt x="2508932" y="370294"/>
                </a:cubicBezTo>
                <a:cubicBezTo>
                  <a:pt x="2498856" y="372813"/>
                  <a:pt x="2488949" y="376144"/>
                  <a:pt x="2478704" y="377852"/>
                </a:cubicBezTo>
                <a:cubicBezTo>
                  <a:pt x="2439081" y="384456"/>
                  <a:pt x="2372109" y="389603"/>
                  <a:pt x="2335121" y="392966"/>
                </a:cubicBezTo>
                <a:cubicBezTo>
                  <a:pt x="2263232" y="369004"/>
                  <a:pt x="2296650" y="377852"/>
                  <a:pt x="2146195" y="377852"/>
                </a:cubicBezTo>
                <a:cubicBezTo>
                  <a:pt x="2128383" y="377852"/>
                  <a:pt x="2110929" y="382890"/>
                  <a:pt x="2093296" y="385409"/>
                </a:cubicBezTo>
                <a:lnTo>
                  <a:pt x="2032840" y="377852"/>
                </a:lnTo>
                <a:cubicBezTo>
                  <a:pt x="1997009" y="372733"/>
                  <a:pt x="1971185" y="366222"/>
                  <a:pt x="1934598" y="362737"/>
                </a:cubicBezTo>
                <a:cubicBezTo>
                  <a:pt x="1899401" y="359385"/>
                  <a:pt x="1864066" y="357699"/>
                  <a:pt x="1828800" y="355180"/>
                </a:cubicBezTo>
                <a:lnTo>
                  <a:pt x="1345150" y="362737"/>
                </a:lnTo>
                <a:cubicBezTo>
                  <a:pt x="1239322" y="362737"/>
                  <a:pt x="1133583" y="355180"/>
                  <a:pt x="1027755" y="355180"/>
                </a:cubicBezTo>
                <a:cubicBezTo>
                  <a:pt x="899261" y="355180"/>
                  <a:pt x="770822" y="360503"/>
                  <a:pt x="642347" y="362737"/>
                </a:cubicBezTo>
                <a:lnTo>
                  <a:pt x="158697" y="370294"/>
                </a:lnTo>
                <a:cubicBezTo>
                  <a:pt x="143583" y="375332"/>
                  <a:pt x="126611" y="376572"/>
                  <a:pt x="113355" y="385409"/>
                </a:cubicBezTo>
                <a:cubicBezTo>
                  <a:pt x="105798" y="390447"/>
                  <a:pt x="97661" y="394709"/>
                  <a:pt x="90684" y="400523"/>
                </a:cubicBezTo>
                <a:cubicBezTo>
                  <a:pt x="76359" y="412461"/>
                  <a:pt x="61391" y="428881"/>
                  <a:pt x="52899" y="445865"/>
                </a:cubicBezTo>
                <a:cubicBezTo>
                  <a:pt x="49337" y="452990"/>
                  <a:pt x="48904" y="461411"/>
                  <a:pt x="45342" y="468536"/>
                </a:cubicBezTo>
                <a:cubicBezTo>
                  <a:pt x="16043" y="527134"/>
                  <a:pt x="41666" y="456894"/>
                  <a:pt x="22671" y="513878"/>
                </a:cubicBezTo>
                <a:cubicBezTo>
                  <a:pt x="758" y="667268"/>
                  <a:pt x="28528" y="475810"/>
                  <a:pt x="7557" y="612119"/>
                </a:cubicBezTo>
                <a:cubicBezTo>
                  <a:pt x="4849" y="629724"/>
                  <a:pt x="2519" y="647385"/>
                  <a:pt x="0" y="665018"/>
                </a:cubicBezTo>
                <a:cubicBezTo>
                  <a:pt x="2519" y="685170"/>
                  <a:pt x="6461" y="705195"/>
                  <a:pt x="7557" y="725475"/>
                </a:cubicBezTo>
                <a:cubicBezTo>
                  <a:pt x="20288" y="960996"/>
                  <a:pt x="-26035" y="882904"/>
                  <a:pt x="30228" y="967299"/>
                </a:cubicBezTo>
                <a:cubicBezTo>
                  <a:pt x="33253" y="979399"/>
                  <a:pt x="47379" y="1039190"/>
                  <a:pt x="52899" y="1042870"/>
                </a:cubicBezTo>
                <a:cubicBezTo>
                  <a:pt x="71692" y="1055399"/>
                  <a:pt x="83883" y="1064880"/>
                  <a:pt x="105798" y="1073098"/>
                </a:cubicBezTo>
                <a:cubicBezTo>
                  <a:pt x="115523" y="1076745"/>
                  <a:pt x="126040" y="1077802"/>
                  <a:pt x="136026" y="1080655"/>
                </a:cubicBezTo>
                <a:cubicBezTo>
                  <a:pt x="143685" y="1082843"/>
                  <a:pt x="150886" y="1086650"/>
                  <a:pt x="158697" y="1088212"/>
                </a:cubicBezTo>
                <a:cubicBezTo>
                  <a:pt x="187114" y="1093895"/>
                  <a:pt x="254164" y="1100332"/>
                  <a:pt x="279610" y="1103326"/>
                </a:cubicBezTo>
                <a:cubicBezTo>
                  <a:pt x="507404" y="1130125"/>
                  <a:pt x="128410" y="1087410"/>
                  <a:pt x="423193" y="1118440"/>
                </a:cubicBezTo>
                <a:cubicBezTo>
                  <a:pt x="443390" y="1120566"/>
                  <a:pt x="463340" y="1125949"/>
                  <a:pt x="483649" y="1125997"/>
                </a:cubicBezTo>
                <a:lnTo>
                  <a:pt x="6823993" y="1133554"/>
                </a:lnTo>
                <a:cubicBezTo>
                  <a:pt x="6851702" y="1136073"/>
                  <a:pt x="6879512" y="1137660"/>
                  <a:pt x="6907121" y="1141111"/>
                </a:cubicBezTo>
                <a:cubicBezTo>
                  <a:pt x="6919866" y="1142704"/>
                  <a:pt x="6932174" y="1146970"/>
                  <a:pt x="6944906" y="1148668"/>
                </a:cubicBezTo>
                <a:cubicBezTo>
                  <a:pt x="6970000" y="1152014"/>
                  <a:pt x="6995286" y="1153706"/>
                  <a:pt x="7020476" y="1156225"/>
                </a:cubicBezTo>
                <a:cubicBezTo>
                  <a:pt x="7358023" y="1151187"/>
                  <a:pt x="7700126" y="1196609"/>
                  <a:pt x="8033117" y="1141111"/>
                </a:cubicBezTo>
                <a:lnTo>
                  <a:pt x="8123802" y="1125997"/>
                </a:lnTo>
                <a:cubicBezTo>
                  <a:pt x="8175625" y="1108723"/>
                  <a:pt x="8111304" y="1129121"/>
                  <a:pt x="8184258" y="1110883"/>
                </a:cubicBezTo>
                <a:cubicBezTo>
                  <a:pt x="8191986" y="1108951"/>
                  <a:pt x="8199153" y="1105054"/>
                  <a:pt x="8206929" y="1103326"/>
                </a:cubicBezTo>
                <a:cubicBezTo>
                  <a:pt x="8221887" y="1100002"/>
                  <a:pt x="8237406" y="1099485"/>
                  <a:pt x="8252271" y="1095769"/>
                </a:cubicBezTo>
                <a:cubicBezTo>
                  <a:pt x="8267727" y="1091905"/>
                  <a:pt x="8282499" y="1085693"/>
                  <a:pt x="8297613" y="1080655"/>
                </a:cubicBezTo>
                <a:lnTo>
                  <a:pt x="8342955" y="1065541"/>
                </a:lnTo>
                <a:lnTo>
                  <a:pt x="8365626" y="1057984"/>
                </a:lnTo>
                <a:cubicBezTo>
                  <a:pt x="8373183" y="1055465"/>
                  <a:pt x="8381669" y="1054846"/>
                  <a:pt x="8388297" y="1050427"/>
                </a:cubicBezTo>
                <a:lnTo>
                  <a:pt x="8433640" y="1020199"/>
                </a:lnTo>
                <a:lnTo>
                  <a:pt x="8463868" y="974856"/>
                </a:lnTo>
                <a:cubicBezTo>
                  <a:pt x="8468906" y="967299"/>
                  <a:pt x="8476110" y="960801"/>
                  <a:pt x="8478982" y="952185"/>
                </a:cubicBezTo>
                <a:lnTo>
                  <a:pt x="8486539" y="929514"/>
                </a:lnTo>
                <a:cubicBezTo>
                  <a:pt x="8484020" y="911881"/>
                  <a:pt x="8482475" y="894081"/>
                  <a:pt x="8478982" y="876615"/>
                </a:cubicBezTo>
                <a:cubicBezTo>
                  <a:pt x="8477420" y="868804"/>
                  <a:pt x="8473357" y="861672"/>
                  <a:pt x="8471425" y="853944"/>
                </a:cubicBezTo>
                <a:cubicBezTo>
                  <a:pt x="8468310" y="841483"/>
                  <a:pt x="8466387" y="828754"/>
                  <a:pt x="8463868" y="816159"/>
                </a:cubicBezTo>
                <a:cubicBezTo>
                  <a:pt x="8466387" y="738070"/>
                  <a:pt x="8471425" y="660021"/>
                  <a:pt x="8471425" y="581891"/>
                </a:cubicBezTo>
                <a:cubicBezTo>
                  <a:pt x="8471425" y="293616"/>
                  <a:pt x="8436048" y="408411"/>
                  <a:pt x="8471425" y="302281"/>
                </a:cubicBezTo>
                <a:cubicBezTo>
                  <a:pt x="8468906" y="292205"/>
                  <a:pt x="8466852" y="282001"/>
                  <a:pt x="8463868" y="272053"/>
                </a:cubicBezTo>
                <a:cubicBezTo>
                  <a:pt x="8450184" y="226439"/>
                  <a:pt x="8461894" y="228107"/>
                  <a:pt x="8426083" y="219154"/>
                </a:cubicBezTo>
                <a:cubicBezTo>
                  <a:pt x="8413622" y="216039"/>
                  <a:pt x="8401013" y="213414"/>
                  <a:pt x="8388297" y="211597"/>
                </a:cubicBezTo>
                <a:cubicBezTo>
                  <a:pt x="8365716" y="208371"/>
                  <a:pt x="8342955" y="206559"/>
                  <a:pt x="8320284" y="204040"/>
                </a:cubicBezTo>
                <a:cubicBezTo>
                  <a:pt x="8236222" y="183024"/>
                  <a:pt x="8370010" y="215038"/>
                  <a:pt x="8222043" y="188926"/>
                </a:cubicBezTo>
                <a:cubicBezTo>
                  <a:pt x="8201587" y="185316"/>
                  <a:pt x="8182150" y="176750"/>
                  <a:pt x="8161587" y="173812"/>
                </a:cubicBezTo>
                <a:cubicBezTo>
                  <a:pt x="8027120" y="154602"/>
                  <a:pt x="8167536" y="176513"/>
                  <a:pt x="8078459" y="158698"/>
                </a:cubicBezTo>
                <a:cubicBezTo>
                  <a:pt x="8044438" y="151894"/>
                  <a:pt x="8014701" y="149029"/>
                  <a:pt x="7980218" y="143584"/>
                </a:cubicBezTo>
                <a:cubicBezTo>
                  <a:pt x="7949948" y="138805"/>
                  <a:pt x="7920089" y="130820"/>
                  <a:pt x="7889534" y="128470"/>
                </a:cubicBezTo>
                <a:cubicBezTo>
                  <a:pt x="7695819" y="113569"/>
                  <a:pt x="7824125" y="121777"/>
                  <a:pt x="7504126" y="113356"/>
                </a:cubicBezTo>
                <a:cubicBezTo>
                  <a:pt x="7486493" y="115875"/>
                  <a:pt x="7469038" y="120913"/>
                  <a:pt x="7451226" y="120913"/>
                </a:cubicBezTo>
                <a:cubicBezTo>
                  <a:pt x="7433414" y="120913"/>
                  <a:pt x="7416001" y="115565"/>
                  <a:pt x="7398327" y="113356"/>
                </a:cubicBezTo>
                <a:cubicBezTo>
                  <a:pt x="7375693" y="110527"/>
                  <a:pt x="7353107" y="106693"/>
                  <a:pt x="7330314" y="105799"/>
                </a:cubicBezTo>
                <a:cubicBezTo>
                  <a:pt x="7224567" y="101652"/>
                  <a:pt x="7118717" y="100761"/>
                  <a:pt x="7012919" y="98242"/>
                </a:cubicBezTo>
                <a:cubicBezTo>
                  <a:pt x="6995286" y="100761"/>
                  <a:pt x="6977832" y="105799"/>
                  <a:pt x="6960020" y="105799"/>
                </a:cubicBezTo>
                <a:cubicBezTo>
                  <a:pt x="6880221" y="105799"/>
                  <a:pt x="6943043" y="88787"/>
                  <a:pt x="6892007" y="105799"/>
                </a:cubicBezTo>
                <a:lnTo>
                  <a:pt x="6242102" y="98242"/>
                </a:lnTo>
                <a:cubicBezTo>
                  <a:pt x="6234136" y="98242"/>
                  <a:pt x="6227397" y="105799"/>
                  <a:pt x="6219431" y="105799"/>
                </a:cubicBezTo>
                <a:cubicBezTo>
                  <a:pt x="6148854" y="105799"/>
                  <a:pt x="6078367" y="100761"/>
                  <a:pt x="6007835" y="98242"/>
                </a:cubicBezTo>
                <a:cubicBezTo>
                  <a:pt x="5938950" y="115463"/>
                  <a:pt x="6022303" y="98242"/>
                  <a:pt x="5902036" y="98242"/>
                </a:cubicBezTo>
                <a:cubicBezTo>
                  <a:pt x="5889192" y="98242"/>
                  <a:pt x="5876846" y="103280"/>
                  <a:pt x="5864251" y="105799"/>
                </a:cubicBezTo>
                <a:cubicBezTo>
                  <a:pt x="5836542" y="103280"/>
                  <a:pt x="5808947" y="98242"/>
                  <a:pt x="5781124" y="98242"/>
                </a:cubicBezTo>
                <a:cubicBezTo>
                  <a:pt x="5768280" y="98242"/>
                  <a:pt x="5756183" y="105799"/>
                  <a:pt x="5743339" y="105799"/>
                </a:cubicBezTo>
                <a:cubicBezTo>
                  <a:pt x="5732953" y="105799"/>
                  <a:pt x="5723250" y="100495"/>
                  <a:pt x="5713111" y="98242"/>
                </a:cubicBezTo>
                <a:cubicBezTo>
                  <a:pt x="5678051" y="90451"/>
                  <a:pt x="5677347" y="92342"/>
                  <a:pt x="5645097" y="83128"/>
                </a:cubicBezTo>
                <a:cubicBezTo>
                  <a:pt x="5637438" y="80940"/>
                  <a:pt x="5630237" y="77133"/>
                  <a:pt x="5622426" y="75571"/>
                </a:cubicBezTo>
                <a:cubicBezTo>
                  <a:pt x="5604960" y="72078"/>
                  <a:pt x="5587132" y="70723"/>
                  <a:pt x="5569527" y="68014"/>
                </a:cubicBezTo>
                <a:cubicBezTo>
                  <a:pt x="5554383" y="65684"/>
                  <a:pt x="5539210" y="63461"/>
                  <a:pt x="5524185" y="60456"/>
                </a:cubicBezTo>
                <a:cubicBezTo>
                  <a:pt x="5514001" y="58419"/>
                  <a:pt x="5504096" y="55152"/>
                  <a:pt x="5493957" y="52899"/>
                </a:cubicBezTo>
                <a:cubicBezTo>
                  <a:pt x="5481418" y="50113"/>
                  <a:pt x="5468633" y="48457"/>
                  <a:pt x="5456172" y="45342"/>
                </a:cubicBezTo>
                <a:cubicBezTo>
                  <a:pt x="5448444" y="43410"/>
                  <a:pt x="5441449" y="38315"/>
                  <a:pt x="5433501" y="37785"/>
                </a:cubicBezTo>
                <a:cubicBezTo>
                  <a:pt x="5365592" y="33258"/>
                  <a:pt x="5297474" y="32747"/>
                  <a:pt x="5229461" y="30228"/>
                </a:cubicBezTo>
                <a:cubicBezTo>
                  <a:pt x="5196714" y="27709"/>
                  <a:pt x="5164064" y="22671"/>
                  <a:pt x="5131220" y="22671"/>
                </a:cubicBezTo>
                <a:cubicBezTo>
                  <a:pt x="5123254" y="22671"/>
                  <a:pt x="5116515" y="30228"/>
                  <a:pt x="5108549" y="30228"/>
                </a:cubicBezTo>
                <a:cubicBezTo>
                  <a:pt x="5000202" y="30228"/>
                  <a:pt x="4891914" y="25190"/>
                  <a:pt x="4783597" y="22671"/>
                </a:cubicBezTo>
                <a:cubicBezTo>
                  <a:pt x="4223967" y="162578"/>
                  <a:pt x="3629872" y="27380"/>
                  <a:pt x="3053038" y="22671"/>
                </a:cubicBezTo>
                <a:cubicBezTo>
                  <a:pt x="3002596" y="22259"/>
                  <a:pt x="2952277" y="17633"/>
                  <a:pt x="2901897" y="15114"/>
                </a:cubicBezTo>
                <a:cubicBezTo>
                  <a:pt x="2871669" y="17633"/>
                  <a:pt x="2841546" y="22671"/>
                  <a:pt x="2811213" y="22671"/>
                </a:cubicBezTo>
                <a:cubicBezTo>
                  <a:pt x="2788402" y="22671"/>
                  <a:pt x="2765897" y="17384"/>
                  <a:pt x="2743200" y="15114"/>
                </a:cubicBezTo>
                <a:cubicBezTo>
                  <a:pt x="2740694" y="14863"/>
                  <a:pt x="2738162" y="15114"/>
                  <a:pt x="2735643" y="15114"/>
                </a:cubicBezTo>
                <a:lnTo>
                  <a:pt x="2644959" y="0"/>
                </a:lnTo>
                <a:close/>
              </a:path>
            </a:pathLst>
          </a:cu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39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000839"/>
            <a:ext cx="91440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 smtClean="0"/>
              <a:t>hooks:</a:t>
            </a:r>
          </a:p>
          <a:p>
            <a:endParaRPr lang="en-US" sz="3600" dirty="0"/>
          </a:p>
          <a:p>
            <a:r>
              <a:rPr lang="en-US" sz="3600" dirty="0" smtClean="0"/>
              <a:t>Be careful:</a:t>
            </a:r>
          </a:p>
          <a:p>
            <a:endParaRPr lang="en-US" sz="3600" dirty="0" smtClean="0"/>
          </a:p>
          <a:p>
            <a:r>
              <a:rPr lang="en-US" sz="3600" b="1" dirty="0" err="1" smtClean="0">
                <a:solidFill>
                  <a:srgbClr val="FF0000"/>
                </a:solidFill>
              </a:rPr>
              <a:t>Model.insertMany</a:t>
            </a:r>
            <a:r>
              <a:rPr lang="en-US" sz="3600" b="1" dirty="0" smtClean="0">
                <a:solidFill>
                  <a:srgbClr val="FF0000"/>
                </a:solidFill>
              </a:rPr>
              <a:t>() </a:t>
            </a:r>
            <a:r>
              <a:rPr lang="en-US" sz="3600" dirty="0" smtClean="0"/>
              <a:t>will </a:t>
            </a:r>
            <a:r>
              <a:rPr lang="en-US" sz="3600" b="1" dirty="0" smtClean="0">
                <a:solidFill>
                  <a:srgbClr val="FF0000"/>
                </a:solidFill>
              </a:rPr>
              <a:t>NOT trigger </a:t>
            </a:r>
            <a:r>
              <a:rPr lang="en-US" sz="3600" dirty="0" smtClean="0"/>
              <a:t>‘pre’ &amp; ‘post’ hooks on ‘save’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4102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-76200" y="1000839"/>
            <a:ext cx="91440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Reference:</a:t>
            </a:r>
          </a:p>
          <a:p>
            <a:pPr marL="742950" indent="-742950">
              <a:buAutoNum type="arabicParenBoth"/>
            </a:pPr>
            <a:r>
              <a:rPr lang="en-US" altLang="zh-CN" sz="2800" dirty="0">
                <a:hlinkClick r:id="rId2"/>
              </a:rPr>
              <a:t>http://</a:t>
            </a:r>
            <a:r>
              <a:rPr lang="en-US" altLang="zh-CN" sz="2800" dirty="0" smtClean="0">
                <a:hlinkClick r:id="rId2"/>
              </a:rPr>
              <a:t>mongoosejs.com/docs/middleware.html</a:t>
            </a:r>
            <a:endParaRPr lang="en-US" altLang="zh-CN" sz="2800" dirty="0" smtClean="0"/>
          </a:p>
          <a:p>
            <a:pPr marL="742950" indent="-742950">
              <a:buAutoNum type="arabicParenBoth"/>
            </a:pPr>
            <a:r>
              <a:rPr lang="en-US" altLang="zh-CN" sz="2800" dirty="0">
                <a:hlinkClick r:id="rId3"/>
              </a:rPr>
              <a:t>http://</a:t>
            </a:r>
            <a:r>
              <a:rPr lang="en-US" altLang="zh-CN" sz="2800" dirty="0" smtClean="0">
                <a:hlinkClick r:id="rId3"/>
              </a:rPr>
              <a:t>mongoosejs.com/docs/validation.html</a:t>
            </a:r>
            <a:endParaRPr lang="en-US" sz="3600" dirty="0"/>
          </a:p>
          <a:p>
            <a:pPr marL="742950" indent="-742950">
              <a:buAutoNum type="arabicParenBoth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8951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7122319" cy="3970318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mongoosejs.com/docs/index.html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Sample code:</a:t>
            </a:r>
          </a:p>
          <a:p>
            <a:r>
              <a:rPr lang="en-US" b="0" u="sng" dirty="0"/>
              <a:t>\</a:t>
            </a:r>
            <a:r>
              <a:rPr lang="en-US" b="0" u="sng" dirty="0" err="1" smtClean="0"/>
              <a:t>db</a:t>
            </a:r>
            <a:r>
              <a:rPr lang="en-US" b="0" u="sng" dirty="0" smtClean="0"/>
              <a:t>\</a:t>
            </a:r>
            <a:r>
              <a:rPr lang="en-US" b="0" u="sng" dirty="0" err="1" smtClean="0"/>
              <a:t>mongodb</a:t>
            </a:r>
            <a:r>
              <a:rPr lang="en-US" b="0" u="sng" dirty="0" smtClean="0"/>
              <a:t>\2017\materials\</a:t>
            </a:r>
            <a:r>
              <a:rPr lang="en-US" b="0" u="sng" dirty="0" err="1" smtClean="0"/>
              <a:t>sample_code</a:t>
            </a:r>
            <a:r>
              <a:rPr lang="en-US" b="0" u="sng" dirty="0" smtClean="0"/>
              <a:t>\CH5_mongoose</a:t>
            </a:r>
            <a:endParaRPr lang="en-US" b="0" u="sng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</a:p>
        </p:txBody>
      </p:sp>
    </p:spTree>
    <p:extLst>
      <p:ext uri="{BB962C8B-B14F-4D97-AF65-F5344CB8AC3E}">
        <p14:creationId xmlns:p14="http://schemas.microsoft.com/office/powerpoint/2010/main" val="42527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Installation of mongoose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143000"/>
            <a:ext cx="91440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		</a:t>
            </a:r>
            <a:r>
              <a:rPr lang="en-US" altLang="zh-CN" sz="3200" dirty="0"/>
              <a:t>Mongoose provides a straight-forward, schema-based solution to model your application data. It includes built-in type casting, validation, query building, business logic hooks and more, out of the box.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4343400"/>
            <a:ext cx="7467600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4000" dirty="0"/>
              <a:t>$ </a:t>
            </a:r>
            <a:r>
              <a:rPr lang="en-US" altLang="zh-CN" sz="4000" dirty="0" err="1"/>
              <a:t>npm</a:t>
            </a:r>
            <a:r>
              <a:rPr lang="en-US" altLang="zh-CN" sz="4000" dirty="0"/>
              <a:t> install mongoose --save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1729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Concepts of mongoose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79442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Concepts of mongoose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2630" y="1524000"/>
            <a:ext cx="1828800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4000" dirty="0"/>
              <a:t>Schema</a:t>
            </a:r>
            <a:endParaRPr lang="zh-CN" alt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3505200" y="1526697"/>
            <a:ext cx="1524000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4000" dirty="0"/>
              <a:t>Model</a:t>
            </a:r>
            <a:endParaRPr lang="zh-CN" alt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1526697"/>
            <a:ext cx="2438400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4000" dirty="0"/>
              <a:t>Document</a:t>
            </a:r>
            <a:endParaRPr lang="zh-CN" alt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172630" y="3693423"/>
            <a:ext cx="1828800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/>
              <a:t>Structure</a:t>
            </a:r>
          </a:p>
          <a:p>
            <a:r>
              <a:rPr lang="en-US" altLang="zh-CN" sz="3200" dirty="0"/>
              <a:t>Definition- fields</a:t>
            </a:r>
            <a:endParaRPr lang="zh-CN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200400" y="3695529"/>
            <a:ext cx="2133600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/>
              <a:t>constructor</a:t>
            </a:r>
            <a:endParaRPr lang="zh-CN" alt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3713062"/>
            <a:ext cx="2133600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/>
              <a:t>instances</a:t>
            </a:r>
            <a:endParaRPr lang="zh-CN" altLang="en-US" sz="3200" dirty="0"/>
          </a:p>
        </p:txBody>
      </p:sp>
      <p:cxnSp>
        <p:nvCxnSpPr>
          <p:cNvPr id="13" name="直接箭头连接符 12"/>
          <p:cNvCxnSpPr>
            <a:stCxn id="4" idx="3"/>
            <a:endCxn id="6" idx="1"/>
          </p:cNvCxnSpPr>
          <p:nvPr/>
        </p:nvCxnSpPr>
        <p:spPr>
          <a:xfrm>
            <a:off x="2001430" y="1877943"/>
            <a:ext cx="1503770" cy="269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7400" y="1341268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Compile</a:t>
            </a:r>
            <a:endParaRPr lang="zh-CN" altLang="en-US" sz="2800" dirty="0"/>
          </a:p>
        </p:txBody>
      </p:sp>
      <p:cxnSp>
        <p:nvCxnSpPr>
          <p:cNvPr id="15" name="直接箭头连接符 14"/>
          <p:cNvCxnSpPr>
            <a:endCxn id="7" idx="1"/>
          </p:cNvCxnSpPr>
          <p:nvPr/>
        </p:nvCxnSpPr>
        <p:spPr>
          <a:xfrm>
            <a:off x="5029200" y="1880640"/>
            <a:ext cx="1371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69065" y="135742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new</a:t>
            </a:r>
            <a:endParaRPr lang="zh-CN" altLang="en-US" sz="2800" dirty="0"/>
          </a:p>
        </p:txBody>
      </p:sp>
      <p:cxnSp>
        <p:nvCxnSpPr>
          <p:cNvPr id="18" name="直接箭头连接符 17"/>
          <p:cNvCxnSpPr>
            <a:stCxn id="9" idx="0"/>
            <a:endCxn id="4" idx="2"/>
          </p:cNvCxnSpPr>
          <p:nvPr/>
        </p:nvCxnSpPr>
        <p:spPr>
          <a:xfrm flipV="1">
            <a:off x="1087030" y="2231886"/>
            <a:ext cx="0" cy="1461537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0"/>
            <a:endCxn id="6" idx="2"/>
          </p:cNvCxnSpPr>
          <p:nvPr/>
        </p:nvCxnSpPr>
        <p:spPr>
          <a:xfrm flipV="1">
            <a:off x="4267200" y="2234583"/>
            <a:ext cx="0" cy="1460946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0"/>
            <a:endCxn id="7" idx="2"/>
          </p:cNvCxnSpPr>
          <p:nvPr/>
        </p:nvCxnSpPr>
        <p:spPr>
          <a:xfrm flipV="1">
            <a:off x="7620000" y="2234583"/>
            <a:ext cx="0" cy="1478479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24200" y="4355142"/>
            <a:ext cx="228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.</a:t>
            </a:r>
            <a:r>
              <a:rPr lang="en-US" altLang="zh-CN" sz="2800" dirty="0" err="1"/>
              <a:t>insertMany</a:t>
            </a:r>
            <a:r>
              <a:rPr lang="en-US" altLang="zh-CN" sz="2800" dirty="0"/>
              <a:t>()</a:t>
            </a:r>
          </a:p>
          <a:p>
            <a:r>
              <a:rPr lang="en-US" altLang="zh-CN" sz="2800" dirty="0"/>
              <a:t>.find()</a:t>
            </a:r>
          </a:p>
          <a:p>
            <a:r>
              <a:rPr lang="en-US" altLang="zh-CN" sz="2800" dirty="0"/>
              <a:t>.remove()</a:t>
            </a:r>
          </a:p>
          <a:p>
            <a:r>
              <a:rPr lang="en-US" altLang="zh-CN" sz="2800" dirty="0"/>
              <a:t>…</a:t>
            </a:r>
            <a:endParaRPr lang="zh-CN" alt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77000" y="4382776"/>
            <a:ext cx="228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.save()</a:t>
            </a:r>
          </a:p>
          <a:p>
            <a:r>
              <a:rPr lang="en-US" altLang="zh-CN" sz="2800" dirty="0"/>
              <a:t>…</a:t>
            </a:r>
            <a:endParaRPr lang="zh-CN" alt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76200" y="5336883"/>
            <a:ext cx="228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validators</a:t>
            </a:r>
          </a:p>
          <a:p>
            <a:r>
              <a:rPr lang="en-US" altLang="zh-CN" sz="2800" dirty="0"/>
              <a:t>hooks</a:t>
            </a:r>
          </a:p>
          <a:p>
            <a:r>
              <a:rPr lang="en-US" altLang="zh-CN" sz="2800" dirty="0"/>
              <a:t>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6955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Quick-start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01591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Quick-start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7239000" cy="4969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6116" y="1219200"/>
            <a:ext cx="583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Step 1: Establish DB connection</a:t>
            </a:r>
          </a:p>
        </p:txBody>
      </p:sp>
      <p:sp>
        <p:nvSpPr>
          <p:cNvPr id="5" name="矩形 4"/>
          <p:cNvSpPr/>
          <p:nvPr/>
        </p:nvSpPr>
        <p:spPr>
          <a:xfrm>
            <a:off x="381000" y="2781300"/>
            <a:ext cx="6934200" cy="15621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68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Quick-start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6116" y="1219200"/>
            <a:ext cx="583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Step 2: Define schema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42420"/>
            <a:ext cx="7848600" cy="208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7827" y="3962400"/>
            <a:ext cx="583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Step 3: Compile Schema into Model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6" y="4508210"/>
            <a:ext cx="906442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641875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3E94E2ACCF6D4EAE5CDD73AD546E17" ma:contentTypeVersion="0" ma:contentTypeDescription="Create a new document." ma:contentTypeScope="" ma:versionID="bb1449a0cfc4203701bc69f953314dc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F2462E9-E3C6-4B9B-800D-1AA92DB6FE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BAA56A-8348-4CD3-A624-434B0E404A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BC974159-165D-43A7-BAC0-2BE7E1872CAD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4513</TotalTime>
  <Words>373</Words>
  <Application>Microsoft Office PowerPoint</Application>
  <PresentationFormat>全屏显示(4:3)</PresentationFormat>
  <Paragraphs>170</Paragraphs>
  <Slides>38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38</vt:i4>
      </vt:variant>
    </vt:vector>
  </HeadingPairs>
  <TitlesOfParts>
    <vt:vector size="42" baseType="lpstr">
      <vt:lpstr>Cover</vt:lpstr>
      <vt:lpstr>Agenda</vt:lpstr>
      <vt:lpstr>Content_Title</vt:lpstr>
      <vt:lpstr>Content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 Dan</dc:creator>
  <cp:lastModifiedBy>yellowb</cp:lastModifiedBy>
  <cp:revision>524</cp:revision>
  <dcterms:created xsi:type="dcterms:W3CDTF">2014-12-12T05:53:11Z</dcterms:created>
  <dcterms:modified xsi:type="dcterms:W3CDTF">2017-08-01T16:00:12Z</dcterms:modified>
</cp:coreProperties>
</file>