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6"/>
  </p:normalViewPr>
  <p:slideViewPr>
    <p:cSldViewPr snapToGrid="0" snapToObjects="1">
      <p:cViewPr varScale="1">
        <p:scale>
          <a:sx n="84" d="100"/>
          <a:sy n="84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663C9-75C6-AB49-8D34-CB2E05069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839C58-5552-974E-B9AB-E65AC8747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999C2-C4FD-9340-8B2C-A59B595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52E27-749F-584A-B3CE-FEEF9EF0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DC90A-F06E-E844-8BA3-4562BE80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15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E9E56-5AC2-7643-8127-BFA6968E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AAE631-A59F-D24A-A24F-7A2394D6F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60450-5F35-FD45-A99C-41BDF257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93FAD-0D8D-9A42-8E75-74CDEF95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6ACD4-0F3D-9447-AD01-9D394C94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35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638175-2671-AD40-86EF-25B5F2DFF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C515A-6F68-2B41-BA61-AD511DCB2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4A667-270F-D745-8F5C-AF5D1D3A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F90D4-F63B-8546-8022-A7207674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A4699-D04D-E949-9BD7-3E2F6B55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82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783FF-5809-B34C-A64B-ECCF93B8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7DE51-675B-3645-8122-C1658F6C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78A69-0A21-944A-A01E-6502141B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7A04B-F32C-A649-BD0A-50683D6E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2F13A-33D9-4944-9FC1-C8E3D7D9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491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D37C9-A107-024C-9A16-B93B09B7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99FAA-AA88-8440-99E8-E45264DA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B42FC-C517-F84B-B730-9F144DC9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AFAD1-EB4B-6A45-B800-8389824B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EA754-7F6F-8B4A-99A8-64E91A0F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02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97D17-7158-CD4F-A3CD-E62DBD83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D61EE-C77F-C346-A0C0-43A89D938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71464F-6ABF-5E4C-8760-2466F316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C7EF5-10E8-D243-B855-50F9763F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46ACC-C95E-734E-B909-748B070A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1C33-4B7C-5F47-8EE2-AC6F0996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1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B6DD5-EF79-274B-B398-A8C6DD12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1D0AC9-A28C-9E4D-AC48-A68B04BD8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616E44-F004-AF40-9731-72453627F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8E3F61-E7BF-544B-B04C-22354BB57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CB0509-3C65-664D-BC93-972D5B844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730F5F-ACF5-4B48-AB03-62A582F5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5BE27-0F58-0E41-BB37-A3225EFA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8EF061-2EF9-BA43-A4D8-8F930861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04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4CE7D-B827-F745-ADCF-EC32A876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DD3BEF-53AA-4147-A1E2-BC9FBD66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DAC10F-756C-8641-9B28-A7669C4C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DE9569-DEAD-C04D-8B0B-5D64631D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94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AB21A3-7D98-CF48-9561-25D9705F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54F6BC-C7D3-B640-BC46-9191C457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1E1A3E-7389-5B43-B478-3A2BB5FA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33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0E4C7-7C5F-CB4E-AE37-5BBC9981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1261C-1BF7-194C-A42B-0DEFACC4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ABA58-2770-7F4F-A598-2FC683A8C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B55F1E-067B-B848-9432-D04398EF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68FD62-283B-B640-97D8-9443E6B6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7454CD-5237-AB40-AF53-37D0B5A5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220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F1308-54DA-4440-A057-9F8A6A97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89AD52-6E72-C84C-A362-4B91B258E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4425AE-1EA4-4B40-AEED-EFD68005D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554B3-0F85-1143-9C83-86C0B021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5F557C-F2BE-E643-8A17-398D83D2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F2E4B-7012-2844-8BB0-32D8B78E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015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E8412E-A8B2-C84B-8D7B-F7A787C2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3DA66B-8BD8-2C44-A027-E935C1EF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6B7D6-06C1-3444-8CB5-21627D37B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C660-E02F-3D4A-B125-457B4B93C66B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F1F7E-D2FA-6749-97DE-FE3C7C129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D1EA3-94E0-E944-9152-1DCA7529C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32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竖起的大拇指手势 ">
            <a:extLst>
              <a:ext uri="{FF2B5EF4-FFF2-40B4-BE49-F238E27FC236}">
                <a16:creationId xmlns:a16="http://schemas.microsoft.com/office/drawing/2014/main" id="{F4E5CD5E-6134-4143-B457-0493FF101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0036" y="2117334"/>
            <a:ext cx="914400" cy="914400"/>
          </a:xfrm>
          <a:prstGeom prst="rect">
            <a:avLst/>
          </a:prstGeom>
        </p:spPr>
      </p:pic>
      <p:pic>
        <p:nvPicPr>
          <p:cNvPr id="7" name="图形 6" descr="星星">
            <a:extLst>
              <a:ext uri="{FF2B5EF4-FFF2-40B4-BE49-F238E27FC236}">
                <a16:creationId xmlns:a16="http://schemas.microsoft.com/office/drawing/2014/main" id="{EEE6EC85-50AE-0E4D-9496-F74B44338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4188" y="2117334"/>
            <a:ext cx="914400" cy="914400"/>
          </a:xfrm>
          <a:prstGeom prst="rect">
            <a:avLst/>
          </a:prstGeom>
        </p:spPr>
      </p:pic>
      <p:pic>
        <p:nvPicPr>
          <p:cNvPr id="9" name="图形 8" descr="语音">
            <a:extLst>
              <a:ext uri="{FF2B5EF4-FFF2-40B4-BE49-F238E27FC236}">
                <a16:creationId xmlns:a16="http://schemas.microsoft.com/office/drawing/2014/main" id="{CA774DCC-DF6D-EA49-B72D-3E1B5C3720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1812" y="2103046"/>
            <a:ext cx="914400" cy="914400"/>
          </a:xfrm>
          <a:prstGeom prst="rect">
            <a:avLst/>
          </a:prstGeom>
        </p:spPr>
      </p:pic>
      <p:pic>
        <p:nvPicPr>
          <p:cNvPr id="11" name="图形 10" descr="箭头右旋">
            <a:extLst>
              <a:ext uri="{FF2B5EF4-FFF2-40B4-BE49-F238E27FC236}">
                <a16:creationId xmlns:a16="http://schemas.microsoft.com/office/drawing/2014/main" id="{A91010E9-74C9-2845-B19F-9CEEAA1C1E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81600" y="2117334"/>
            <a:ext cx="914400" cy="91440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B45D7D2E-D9B6-5946-984C-006812609D6A}"/>
              </a:ext>
            </a:extLst>
          </p:cNvPr>
          <p:cNvGrpSpPr/>
          <p:nvPr/>
        </p:nvGrpSpPr>
        <p:grpSpPr>
          <a:xfrm>
            <a:off x="8917200" y="2566800"/>
            <a:ext cx="828695" cy="827999"/>
            <a:chOff x="8917200" y="2566800"/>
            <a:chExt cx="828695" cy="82799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84982F2-DF59-0E4B-A782-742A22A1343C}"/>
                </a:ext>
              </a:extLst>
            </p:cNvPr>
            <p:cNvSpPr>
              <a:spLocks/>
            </p:cNvSpPr>
            <p:nvPr/>
          </p:nvSpPr>
          <p:spPr>
            <a:xfrm>
              <a:off x="8917200" y="2566800"/>
              <a:ext cx="828695" cy="827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A1B5150-441D-574D-BF8F-048076EBC06C}"/>
                </a:ext>
              </a:extLst>
            </p:cNvPr>
            <p:cNvGrpSpPr>
              <a:grpSpLocks/>
            </p:cNvGrpSpPr>
            <p:nvPr/>
          </p:nvGrpSpPr>
          <p:grpSpPr>
            <a:xfrm>
              <a:off x="9241200" y="2566800"/>
              <a:ext cx="180872" cy="827999"/>
              <a:chOff x="9167799" y="2194486"/>
              <a:chExt cx="39403" cy="827700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C67530A8-44A0-1942-9601-B03BD6E8B3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67989" y="2194486"/>
                <a:ext cx="39213" cy="179620"/>
              </a:xfrm>
              <a:prstGeom prst="ellipse">
                <a:avLst/>
              </a:prstGeom>
              <a:solidFill>
                <a:srgbClr val="75757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4C18DC6-CAB9-6C4C-8435-D4696DE904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67799" y="2518145"/>
                <a:ext cx="39213" cy="179935"/>
              </a:xfrm>
              <a:prstGeom prst="ellipse">
                <a:avLst/>
              </a:prstGeom>
              <a:solidFill>
                <a:srgbClr val="75757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01956A7-9044-5A40-8794-FF8AEB7971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67799" y="2842186"/>
                <a:ext cx="39213" cy="180000"/>
              </a:xfrm>
              <a:prstGeom prst="ellipse">
                <a:avLst/>
              </a:prstGeom>
              <a:solidFill>
                <a:srgbClr val="75757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574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 文昊</dc:creator>
  <cp:lastModifiedBy>魏 文昊</cp:lastModifiedBy>
  <cp:revision>6</cp:revision>
  <dcterms:created xsi:type="dcterms:W3CDTF">2021-07-12T13:42:47Z</dcterms:created>
  <dcterms:modified xsi:type="dcterms:W3CDTF">2021-07-12T15:20:17Z</dcterms:modified>
</cp:coreProperties>
</file>