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69" autoAdjust="0"/>
    <p:restoredTop sz="94660" autoAdjust="0"/>
  </p:normalViewPr>
  <p:slideViewPr>
    <p:cSldViewPr snapToGrid="0">
      <p:cViewPr>
        <p:scale>
          <a:sx n="130" d="100"/>
          <a:sy n="130" d="100"/>
        </p:scale>
        <p:origin x="-776" y="-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5C77C-F69C-4500-9FAE-D7D50C9B1661}" type="datetimeFigureOut">
              <a:rPr lang="de-DE"/>
              <a:t>24.06.15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65E2B-0033-4D47-8B58-5FB2078FE6F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8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4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82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4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10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6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1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7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5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7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Rezeptapp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App-programmierung von Anna S. Rodewald und </a:t>
            </a:r>
            <a:r>
              <a:rPr lang="de-DE" dirty="0" err="1" smtClean="0"/>
              <a:t>wenja</a:t>
            </a:r>
            <a:r>
              <a:rPr lang="de-DE" dirty="0" smtClean="0"/>
              <a:t> </a:t>
            </a:r>
            <a:r>
              <a:rPr lang="de-DE" dirty="0" err="1" smtClean="0"/>
              <a:t>shan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82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Datenbankanbindung </a:t>
            </a:r>
            <a:r>
              <a:rPr lang="de-DE" dirty="0" smtClean="0">
                <a:sym typeface="Wingdings"/>
              </a:rPr>
              <a:t> Lokale Speicherung</a:t>
            </a:r>
          </a:p>
          <a:p>
            <a:r>
              <a:rPr lang="de-DE" dirty="0" smtClean="0">
                <a:sym typeface="Wingdings"/>
              </a:rPr>
              <a:t>Rezept nach Personenzahl anpassen</a:t>
            </a:r>
          </a:p>
          <a:p>
            <a:r>
              <a:rPr lang="de-DE" dirty="0" smtClean="0">
                <a:sym typeface="Wingdings"/>
              </a:rPr>
              <a:t>Zubereitung in Listenform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70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Rezeptapp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App-programmierung von Anna S. Rodewald und </a:t>
            </a:r>
            <a:r>
              <a:rPr lang="de-DE" dirty="0" err="1" smtClean="0"/>
              <a:t>wenja</a:t>
            </a:r>
            <a:r>
              <a:rPr lang="de-DE" dirty="0" smtClean="0"/>
              <a:t> </a:t>
            </a:r>
            <a:r>
              <a:rPr lang="de-DE" dirty="0" err="1" smtClean="0"/>
              <a:t>shan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70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Use</a:t>
            </a:r>
            <a:r>
              <a:rPr lang="de-DE" sz="2800" dirty="0" smtClean="0"/>
              <a:t> Case</a:t>
            </a:r>
          </a:p>
          <a:p>
            <a:r>
              <a:rPr lang="de-DE" sz="2800" dirty="0" smtClean="0"/>
              <a:t>Screenshots</a:t>
            </a:r>
          </a:p>
          <a:p>
            <a:r>
              <a:rPr lang="de-DE" sz="2800" dirty="0" smtClean="0"/>
              <a:t>Besonderheiten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4766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smtClean="0"/>
              <a:t>Case - Privatperson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Tagesrezept und Rezeptvorschläge anschauen  </a:t>
            </a:r>
          </a:p>
          <a:p>
            <a:r>
              <a:rPr lang="de-DE" dirty="0" smtClean="0"/>
              <a:t>Rezept erstellen</a:t>
            </a:r>
            <a:r>
              <a:rPr lang="de-DE" dirty="0" smtClean="0"/>
              <a:t> </a:t>
            </a:r>
          </a:p>
          <a:p>
            <a:r>
              <a:rPr lang="de-DE" dirty="0" smtClean="0"/>
              <a:t>Rezept merken / favorisieren</a:t>
            </a:r>
          </a:p>
          <a:p>
            <a:r>
              <a:rPr lang="de-DE" dirty="0" smtClean="0"/>
              <a:t>Rezept suchen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863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Home</a:t>
            </a:r>
            <a:endParaRPr lang="de-DE" dirty="0"/>
          </a:p>
        </p:txBody>
      </p:sp>
      <p:pic>
        <p:nvPicPr>
          <p:cNvPr id="4" name="Inhaltsplatzhalter 3" descr="Bildschirmfoto 2015-06-23 um 22.13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" t="-588" r="-276980" b="588"/>
          <a:stretch/>
        </p:blipFill>
        <p:spPr/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Rezepte einfügen</a:t>
            </a:r>
            <a:endParaRPr lang="de-DE" dirty="0" smtClean="0"/>
          </a:p>
          <a:p>
            <a:r>
              <a:rPr lang="de-DE" dirty="0" smtClean="0"/>
              <a:t>Tagesrezepte anzeigen</a:t>
            </a:r>
          </a:p>
        </p:txBody>
      </p:sp>
    </p:spTree>
    <p:extLst>
      <p:ext uri="{BB962C8B-B14F-4D97-AF65-F5344CB8AC3E}">
        <p14:creationId xmlns:p14="http://schemas.microsoft.com/office/powerpoint/2010/main" val="242866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Rezept eintragen</a:t>
            </a:r>
            <a:endParaRPr lang="de-DE" dirty="0"/>
          </a:p>
        </p:txBody>
      </p:sp>
      <p:pic>
        <p:nvPicPr>
          <p:cNvPr id="4" name="Inhaltsplatzhalter 5" descr="Bildschirmfoto 2015-06-23 um 22.12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-882" r="-282408" b="882"/>
          <a:stretch/>
        </p:blipFill>
        <p:spPr>
          <a:xfrm>
            <a:off x="1103312" y="2052918"/>
            <a:ext cx="8946541" cy="4195481"/>
          </a:xfr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Eigene Rezepte eintragen </a:t>
            </a:r>
          </a:p>
          <a:p>
            <a:pPr lvl="1"/>
            <a:r>
              <a:rPr lang="de-DE" dirty="0" smtClean="0"/>
              <a:t>Zutaten hinzufügen </a:t>
            </a:r>
          </a:p>
          <a:p>
            <a:pPr lvl="1"/>
            <a:r>
              <a:rPr lang="de-DE" dirty="0" smtClean="0"/>
              <a:t>Arbeitsschritte definieren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6444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Merkzettel</a:t>
            </a:r>
            <a:endParaRPr lang="de-DE" dirty="0"/>
          </a:p>
        </p:txBody>
      </p:sp>
      <p:pic>
        <p:nvPicPr>
          <p:cNvPr id="6" name="Inhaltsplatzhalter 5" descr="Bildschirmfoto 2015-06-23 um 22.12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-882" r="-282408" b="882"/>
          <a:stretch/>
        </p:blipFill>
        <p:spPr/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Lieblingsrezepte merken</a:t>
            </a:r>
            <a:endParaRPr lang="de-DE" dirty="0" smtClean="0"/>
          </a:p>
          <a:p>
            <a:r>
              <a:rPr lang="de-DE" dirty="0" smtClean="0"/>
              <a:t>Vermerkte Rezepte anzeigen</a:t>
            </a:r>
          </a:p>
          <a:p>
            <a:r>
              <a:rPr lang="de-DE" dirty="0" smtClean="0"/>
              <a:t>Nach einem bestimmten Rezept filtern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03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Suche</a:t>
            </a:r>
            <a:endParaRPr lang="de-DE" dirty="0"/>
          </a:p>
        </p:txBody>
      </p:sp>
      <p:pic>
        <p:nvPicPr>
          <p:cNvPr id="6" name="Inhaltsplatzhalter 5" descr="Bildschirmfoto 2015-06-23 um 22.12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-882" r="-282408" b="882"/>
          <a:stretch/>
        </p:blipFill>
        <p:spPr>
          <a:xfrm>
            <a:off x="1103312" y="2052918"/>
            <a:ext cx="8946541" cy="4195481"/>
          </a:xfr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Nach einem Rezept filtern</a:t>
            </a:r>
          </a:p>
          <a:p>
            <a:pPr lvl="1"/>
            <a:r>
              <a:rPr lang="de-DE" dirty="0" smtClean="0"/>
              <a:t>Rezeptname</a:t>
            </a:r>
          </a:p>
          <a:p>
            <a:pPr lvl="1"/>
            <a:r>
              <a:rPr lang="de-DE" dirty="0" smtClean="0"/>
              <a:t>Rezeptzutaten</a:t>
            </a:r>
            <a:endParaRPr lang="de-DE" dirty="0" smtClean="0"/>
          </a:p>
          <a:p>
            <a:r>
              <a:rPr lang="de-DE" dirty="0" smtClean="0"/>
              <a:t>Rezeptdetails anzeigen</a:t>
            </a:r>
          </a:p>
          <a:p>
            <a:r>
              <a:rPr lang="de-DE" dirty="0" smtClean="0"/>
              <a:t>Vegetarische und Vegane Rezepte anzeigen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43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Detail-Seite</a:t>
            </a:r>
            <a:endParaRPr lang="de-DE" dirty="0"/>
          </a:p>
        </p:txBody>
      </p:sp>
      <p:pic>
        <p:nvPicPr>
          <p:cNvPr id="4" name="Inhaltsplatzhalter 5" descr="Bildschirmfoto 2015-06-23 um 22.12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-882" r="-282408" b="882"/>
          <a:stretch/>
        </p:blipFill>
        <p:spPr>
          <a:xfrm>
            <a:off x="1103312" y="2052918"/>
            <a:ext cx="8946541" cy="4195481"/>
          </a:xfr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Rezeptdetails anzeigen </a:t>
            </a:r>
            <a:endParaRPr lang="de-DE" dirty="0" smtClean="0"/>
          </a:p>
          <a:p>
            <a:r>
              <a:rPr lang="de-DE" dirty="0" smtClean="0"/>
              <a:t>Bilder anschauen</a:t>
            </a:r>
          </a:p>
          <a:p>
            <a:r>
              <a:rPr lang="de-DE" dirty="0" smtClean="0"/>
              <a:t>Rezept nach Personenzahl anpassen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984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Zubereitung</a:t>
            </a:r>
            <a:endParaRPr lang="de-DE" dirty="0"/>
          </a:p>
        </p:txBody>
      </p:sp>
      <p:pic>
        <p:nvPicPr>
          <p:cNvPr id="4" name="Inhaltsplatzhalter 5" descr="Bildschirmfoto 2015-06-23 um 22.12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-882" r="-282408" b="882"/>
          <a:stretch/>
        </p:blipFill>
        <p:spPr>
          <a:xfrm>
            <a:off x="1103312" y="2052918"/>
            <a:ext cx="8946541" cy="4195481"/>
          </a:xfrm>
          <a:prstGeom prst="rect">
            <a:avLst/>
          </a:prstGeo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Listenansicht der einzelnen Schritten</a:t>
            </a:r>
            <a:endParaRPr lang="de-DE" dirty="0" smtClean="0"/>
          </a:p>
          <a:p>
            <a:r>
              <a:rPr lang="de-DE" dirty="0" smtClean="0"/>
              <a:t>Icons von zu verwendenden Werkzeugen</a:t>
            </a:r>
          </a:p>
          <a:p>
            <a:r>
              <a:rPr lang="de-DE" dirty="0" smtClean="0"/>
              <a:t>Bilder der Zwischenergebnissen</a:t>
            </a:r>
          </a:p>
        </p:txBody>
      </p:sp>
    </p:spTree>
    <p:extLst>
      <p:ext uri="{BB962C8B-B14F-4D97-AF65-F5344CB8AC3E}">
        <p14:creationId xmlns:p14="http://schemas.microsoft.com/office/powerpoint/2010/main" val="3374651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123</Words>
  <Application>Microsoft Macintosh PowerPoint</Application>
  <PresentationFormat>Benutzerdefiniert</PresentationFormat>
  <Paragraphs>45</Paragraphs>
  <Slides>11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Ion</vt:lpstr>
      <vt:lpstr>Rezeptapp</vt:lpstr>
      <vt:lpstr>Agenda</vt:lpstr>
      <vt:lpstr>Use Case - Privatperson</vt:lpstr>
      <vt:lpstr>Home</vt:lpstr>
      <vt:lpstr>Rezept eintragen</vt:lpstr>
      <vt:lpstr>Merkzettel</vt:lpstr>
      <vt:lpstr>Suche</vt:lpstr>
      <vt:lpstr>Detail-Seite</vt:lpstr>
      <vt:lpstr>Zubereitung</vt:lpstr>
      <vt:lpstr>Besonderheiten</vt:lpstr>
      <vt:lpstr>Rezeptapp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Wenja Shan</cp:lastModifiedBy>
  <cp:revision>19</cp:revision>
  <dcterms:created xsi:type="dcterms:W3CDTF">2013-07-31T16:00:46Z</dcterms:created>
  <dcterms:modified xsi:type="dcterms:W3CDTF">2015-06-24T12:12:36Z</dcterms:modified>
</cp:coreProperties>
</file>