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160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C77C-F69C-4500-9FAE-D7D50C9B1661}" type="datetimeFigureOut">
              <a:rPr lang="de-DE"/>
              <a:t>23.06.15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23.06.15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</a:t>
            </a:r>
            <a:r>
              <a:rPr lang="de-DE" dirty="0" smtClean="0"/>
              <a:t> </a:t>
            </a:r>
            <a:r>
              <a:rPr lang="de-DE" dirty="0" smtClean="0"/>
              <a:t>von </a:t>
            </a:r>
            <a:r>
              <a:rPr lang="de-DE" dirty="0" smtClean="0"/>
              <a:t>Anna S. Rodewald </a:t>
            </a:r>
            <a:r>
              <a:rPr lang="de-DE" dirty="0" smtClean="0"/>
              <a:t>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</a:p>
          <a:p>
            <a:r>
              <a:rPr lang="de-DE" dirty="0" smtClean="0"/>
              <a:t>Screenshots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</Words>
  <Application>Microsoft Macintosh PowerPoint</Application>
  <PresentationFormat>Benutzerdefiniert</PresentationFormat>
  <Paragraphs>8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Ion</vt:lpstr>
      <vt:lpstr>Rezeptapp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5</cp:revision>
  <dcterms:created xsi:type="dcterms:W3CDTF">2013-07-31T16:00:46Z</dcterms:created>
  <dcterms:modified xsi:type="dcterms:W3CDTF">2015-06-23T19:40:25Z</dcterms:modified>
</cp:coreProperties>
</file>